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linguist.univ.kiev.ua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08" y="357166"/>
            <a:ext cx="6172200" cy="5286412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002060"/>
                </a:solidFill>
              </a:rPr>
              <a:t>Ре</a:t>
            </a:r>
            <a:r>
              <a:rPr lang="uk-UA" sz="5400" dirty="0" err="1" smtClean="0">
                <a:solidFill>
                  <a:srgbClr val="002060"/>
                </a:solidFill>
              </a:rPr>
              <a:t>сурси</a:t>
            </a:r>
            <a:r>
              <a:rPr lang="uk-UA" sz="5400" dirty="0" smtClean="0">
                <a:solidFill>
                  <a:srgbClr val="002060"/>
                </a:solidFill>
              </a:rPr>
              <a:t> сучасного українського філологічного Інтернету для старшокласників</a:t>
            </a:r>
            <a:endParaRPr lang="ru-RU" sz="54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spli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357166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Інтерне́т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англ. </a:t>
            </a:r>
            <a:r>
              <a:rPr lang="ru-RU" dirty="0" err="1" smtClean="0"/>
              <a:t>Internet</a:t>
            </a:r>
            <a:r>
              <a:rPr lang="ru-RU" dirty="0" smtClean="0"/>
              <a:t>) — </a:t>
            </a:r>
            <a:r>
              <a:rPr lang="ru-RU" dirty="0" err="1" smtClean="0"/>
              <a:t>всесвітня</a:t>
            </a:r>
            <a:r>
              <a:rPr lang="ru-RU" dirty="0" smtClean="0"/>
              <a:t> система</a:t>
            </a:r>
          </a:p>
          <a:p>
            <a:pPr>
              <a:buNone/>
            </a:pPr>
            <a:r>
              <a:rPr lang="ru-RU" dirty="0" err="1" smtClean="0"/>
              <a:t>взаємосполучених</a:t>
            </a:r>
            <a:r>
              <a:rPr lang="ru-RU" dirty="0" smtClean="0"/>
              <a:t> </a:t>
            </a:r>
            <a:r>
              <a:rPr lang="ru-RU" dirty="0" err="1" smtClean="0"/>
              <a:t>комп'ютерних</a:t>
            </a:r>
            <a:r>
              <a:rPr lang="ru-RU" dirty="0" smtClean="0"/>
              <a:t> мереж, </a:t>
            </a:r>
            <a:r>
              <a:rPr lang="ru-RU" dirty="0" err="1" smtClean="0"/>
              <a:t>що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базуються</a:t>
            </a:r>
            <a:r>
              <a:rPr lang="ru-RU" dirty="0" smtClean="0"/>
              <a:t> на </a:t>
            </a:r>
            <a:r>
              <a:rPr lang="ru-RU" dirty="0" err="1" smtClean="0"/>
              <a:t>комплекті</a:t>
            </a:r>
            <a:r>
              <a:rPr lang="ru-RU" dirty="0" smtClean="0"/>
              <a:t> </a:t>
            </a:r>
            <a:r>
              <a:rPr lang="ru-RU" dirty="0" err="1" smtClean="0"/>
              <a:t>Інтернет-протоколів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Documents and Settings\Admin\Рабочий стол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094095">
            <a:off x="450326" y="1980146"/>
            <a:ext cx="3809706" cy="25260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27" name="Picture 3" descr="C:\Documents and Settings\Admin\Рабочий стол\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13880">
            <a:off x="4732292" y="2834449"/>
            <a:ext cx="3710001" cy="243047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972452" cy="6188224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школярів</a:t>
            </a:r>
            <a:r>
              <a:rPr lang="ru-RU" dirty="0" smtClean="0"/>
              <a:t>, </a:t>
            </a:r>
            <a:r>
              <a:rPr lang="ru-RU" dirty="0" err="1" smtClean="0"/>
              <a:t>студентів</a:t>
            </a:r>
            <a:r>
              <a:rPr lang="ru-RU" dirty="0" smtClean="0"/>
              <a:t>, </a:t>
            </a:r>
            <a:r>
              <a:rPr lang="ru-RU" dirty="0" err="1" smtClean="0"/>
              <a:t>молоді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активними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користувачами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Школярі</a:t>
            </a:r>
            <a:r>
              <a:rPr lang="ru-RU" dirty="0" smtClean="0"/>
              <a:t> </a:t>
            </a:r>
            <a:r>
              <a:rPr lang="ru-RU" dirty="0" err="1" smtClean="0"/>
              <a:t>полюбляють</a:t>
            </a:r>
            <a:r>
              <a:rPr lang="ru-RU" dirty="0" smtClean="0"/>
              <a:t> </a:t>
            </a:r>
            <a:r>
              <a:rPr lang="ru-RU" dirty="0" err="1" smtClean="0"/>
              <a:t>інформаційні</a:t>
            </a:r>
            <a:r>
              <a:rPr lang="ru-RU" dirty="0" smtClean="0"/>
              <a:t> </a:t>
            </a:r>
            <a:r>
              <a:rPr lang="ru-RU" dirty="0" err="1" smtClean="0"/>
              <a:t>сайти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як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ru-RU" dirty="0" err="1" smtClean="0"/>
              <a:t>Вікіпедія</a:t>
            </a:r>
            <a:r>
              <a:rPr lang="ru-RU" dirty="0" smtClean="0"/>
              <a:t>», «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географії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туризму», «</a:t>
            </a:r>
            <a:r>
              <a:rPr lang="ru-RU" dirty="0" err="1" smtClean="0"/>
              <a:t>Цікаве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світу</a:t>
            </a:r>
            <a:r>
              <a:rPr lang="ru-RU" dirty="0" smtClean="0"/>
              <a:t> науки» та </a:t>
            </a:r>
            <a:r>
              <a:rPr lang="ru-RU" dirty="0" err="1" smtClean="0"/>
              <a:t>інші</a:t>
            </a:r>
            <a:r>
              <a:rPr lang="ru-RU" dirty="0" smtClean="0"/>
              <a:t>. Молодь </a:t>
            </a:r>
            <a:r>
              <a:rPr lang="ru-RU" dirty="0" err="1" smtClean="0"/>
              <a:t>полюбляє</a:t>
            </a:r>
            <a:r>
              <a:rPr lang="ru-RU" dirty="0" smtClean="0"/>
              <a:t> </a:t>
            </a:r>
            <a:r>
              <a:rPr lang="ru-RU" dirty="0" err="1" smtClean="0"/>
              <a:t>соціальні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мережі</a:t>
            </a:r>
            <a:r>
              <a:rPr lang="ru-RU" dirty="0" smtClean="0"/>
              <a:t> – «</a:t>
            </a:r>
            <a:r>
              <a:rPr lang="ru-RU" dirty="0" err="1" smtClean="0"/>
              <a:t>Vkontakte.ru</a:t>
            </a:r>
            <a:r>
              <a:rPr lang="ru-RU" dirty="0" smtClean="0"/>
              <a:t>», 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ru-RU" dirty="0" err="1" smtClean="0"/>
              <a:t>Facebook</a:t>
            </a:r>
            <a:r>
              <a:rPr lang="ru-RU" dirty="0" smtClean="0"/>
              <a:t>». </a:t>
            </a:r>
          </a:p>
          <a:p>
            <a:pPr>
              <a:buNone/>
            </a:pPr>
            <a:r>
              <a:rPr lang="ru-RU" dirty="0" smtClean="0"/>
              <a:t>А старше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нтернет-видання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електронні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Альтернативи</a:t>
            </a:r>
            <a:r>
              <a:rPr lang="ru-RU" dirty="0" smtClean="0"/>
              <a:t> газетам – </a:t>
            </a:r>
          </a:p>
          <a:p>
            <a:pPr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«</a:t>
            </a:r>
            <a:r>
              <a:rPr lang="ru-RU" dirty="0" err="1" smtClean="0"/>
              <a:t>Connect.ua</a:t>
            </a:r>
            <a:r>
              <a:rPr lang="ru-RU" dirty="0" smtClean="0"/>
              <a:t>»,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тиждень</a:t>
            </a:r>
            <a:r>
              <a:rPr lang="ru-RU" dirty="0" smtClean="0"/>
              <a:t>», «УНІАН»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тому </a:t>
            </a:r>
            <a:r>
              <a:rPr lang="ru-RU" dirty="0" err="1" smtClean="0"/>
              <a:t>подібні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Documents and Settings\Admin\Рабочий стол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500306"/>
            <a:ext cx="3171826" cy="325162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512744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>Інтернет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500034" y="1714488"/>
            <a:ext cx="3657600" cy="452914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uk-UA" dirty="0" smtClean="0"/>
              <a:t>Є найбільшою бібліотекою у світі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Чат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Електрона</a:t>
            </a:r>
            <a:r>
              <a:rPr lang="ru-RU" dirty="0" smtClean="0"/>
              <a:t> </a:t>
            </a:r>
            <a:r>
              <a:rPr lang="ru-RU" dirty="0" err="1" smtClean="0"/>
              <a:t>пошта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Реклама і магазини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 </a:t>
            </a:r>
            <a:r>
              <a:rPr lang="ru-RU" dirty="0" err="1" smtClean="0"/>
              <a:t>Освітні</a:t>
            </a:r>
            <a:r>
              <a:rPr lang="ru-RU" dirty="0" smtClean="0"/>
              <a:t> </a:t>
            </a:r>
            <a:r>
              <a:rPr lang="ru-RU" dirty="0" err="1" smtClean="0"/>
              <a:t>проекти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4371975" y="1714488"/>
            <a:ext cx="3657600" cy="453391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err="1" smtClean="0"/>
              <a:t>Шахрайство</a:t>
            </a:r>
            <a:r>
              <a:rPr lang="ru-RU" dirty="0" smtClean="0"/>
              <a:t> в </a:t>
            </a:r>
            <a:r>
              <a:rPr lang="ru-RU" dirty="0" err="1" smtClean="0"/>
              <a:t>мережі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Заміна</a:t>
            </a:r>
            <a:r>
              <a:rPr lang="ru-RU" dirty="0" smtClean="0"/>
              <a:t> живого</a:t>
            </a:r>
          </a:p>
          <a:p>
            <a:pPr>
              <a:buNone/>
            </a:pPr>
            <a:r>
              <a:rPr lang="ru-RU" dirty="0" err="1" smtClean="0"/>
              <a:t>спілкування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Інтернет-залежність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Відхід</a:t>
            </a:r>
            <a:r>
              <a:rPr lang="ru-RU" dirty="0" smtClean="0"/>
              <a:t> книги на </a:t>
            </a:r>
            <a:r>
              <a:rPr lang="ru-RU" dirty="0" err="1" smtClean="0"/>
              <a:t>задній</a:t>
            </a:r>
            <a:r>
              <a:rPr lang="ru-RU" dirty="0" smtClean="0"/>
              <a:t> план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428596" y="857232"/>
            <a:ext cx="3657600" cy="658368"/>
          </a:xfrm>
        </p:spPr>
        <p:txBody>
          <a:bodyPr/>
          <a:lstStyle/>
          <a:p>
            <a:r>
              <a:rPr lang="uk-UA" dirty="0" smtClean="0"/>
              <a:t>     Позитивні сторони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286248" y="857232"/>
            <a:ext cx="3657600" cy="658368"/>
          </a:xfrm>
        </p:spPr>
        <p:txBody>
          <a:bodyPr/>
          <a:lstStyle/>
          <a:p>
            <a:r>
              <a:rPr lang="uk-UA" dirty="0" smtClean="0"/>
              <a:t>      Негативні сторони</a:t>
            </a:r>
            <a:endParaRPr lang="ru-RU" dirty="0"/>
          </a:p>
        </p:txBody>
      </p:sp>
      <p:pic>
        <p:nvPicPr>
          <p:cNvPr id="3074" name="Picture 2" descr="C:\Documents and Settings\Admin\Рабочий стол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4429132"/>
            <a:ext cx="2714644" cy="1928825"/>
          </a:xfrm>
          <a:prstGeom prst="rect">
            <a:avLst/>
          </a:prstGeom>
          <a:noFill/>
        </p:spPr>
      </p:pic>
      <p:pic>
        <p:nvPicPr>
          <p:cNvPr id="3075" name="Picture 3" descr="C:\Documents and Settings\Admin\Рабочий стол\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4286256"/>
            <a:ext cx="2786082" cy="2228866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7467600" cy="5545282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філологічний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стримано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представлено </a:t>
            </a:r>
            <a:r>
              <a:rPr lang="ru-RU" dirty="0" err="1" smtClean="0"/>
              <a:t>тільки</a:t>
            </a:r>
            <a:r>
              <a:rPr lang="ru-RU" dirty="0" smtClean="0"/>
              <a:t> один</a:t>
            </a:r>
          </a:p>
          <a:p>
            <a:pPr>
              <a:buNone/>
            </a:pPr>
            <a:r>
              <a:rPr lang="ru-RU" dirty="0" err="1" smtClean="0"/>
              <a:t>інформаційний</a:t>
            </a:r>
            <a:r>
              <a:rPr lang="ru-RU" dirty="0" smtClean="0"/>
              <a:t> портал —</a:t>
            </a:r>
          </a:p>
          <a:p>
            <a:pPr>
              <a:buNone/>
            </a:pPr>
            <a:r>
              <a:rPr lang="ru-RU" dirty="0" smtClean="0"/>
              <a:t> Нова </a:t>
            </a:r>
            <a:r>
              <a:rPr lang="ru-RU" dirty="0" err="1" smtClean="0"/>
              <a:t>Мова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099" name="Picture 3" descr="C:\Documents and Settings\Admin\Рабочий стол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3896" y="1643050"/>
            <a:ext cx="3809936" cy="3429024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dirty="0" err="1" smtClean="0"/>
              <a:t>“Нова</a:t>
            </a:r>
            <a:r>
              <a:rPr lang="uk-UA" sz="4000" dirty="0" smtClean="0"/>
              <a:t> </a:t>
            </a:r>
            <a:r>
              <a:rPr lang="uk-UA" sz="4000" dirty="0" err="1" smtClean="0"/>
              <a:t>мова”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r>
              <a:rPr lang="ru-RU" dirty="0" err="1" smtClean="0"/>
              <a:t>NovaMova.com.ua</a:t>
            </a:r>
            <a:r>
              <a:rPr lang="ru-RU" dirty="0" smtClean="0"/>
              <a:t>   http://novamova.com.ua</a:t>
            </a:r>
          </a:p>
          <a:p>
            <a:pPr>
              <a:buNone/>
            </a:pPr>
            <a:r>
              <a:rPr lang="ru-RU" dirty="0" smtClean="0"/>
              <a:t>Мета </a:t>
            </a:r>
            <a:r>
              <a:rPr lang="ru-RU" dirty="0" err="1" smtClean="0"/>
              <a:t>цього</a:t>
            </a:r>
            <a:r>
              <a:rPr lang="ru-RU" dirty="0" smtClean="0"/>
              <a:t> сайту — </a:t>
            </a:r>
            <a:r>
              <a:rPr lang="ru-RU" dirty="0" err="1" smtClean="0"/>
              <a:t>сприяти</a:t>
            </a:r>
            <a:r>
              <a:rPr lang="ru-RU" dirty="0" smtClean="0"/>
              <a:t> </a:t>
            </a:r>
            <a:r>
              <a:rPr lang="ru-RU" dirty="0" err="1" smtClean="0"/>
              <a:t>підвищенню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головних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завдань</a:t>
            </a:r>
            <a:r>
              <a:rPr lang="ru-RU" dirty="0" smtClean="0"/>
              <a:t> проекту — </a:t>
            </a:r>
            <a:r>
              <a:rPr lang="ru-RU" dirty="0" err="1" smtClean="0"/>
              <a:t>збагачення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мови</a:t>
            </a:r>
            <a:r>
              <a:rPr lang="ru-RU" dirty="0" smtClean="0"/>
              <a:t> через </a:t>
            </a:r>
            <a:r>
              <a:rPr lang="ru-RU" dirty="0" err="1" smtClean="0"/>
              <a:t>відродження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національно-самобутньої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лексики. </a:t>
            </a:r>
            <a:endParaRPr lang="ru-RU" dirty="0"/>
          </a:p>
        </p:txBody>
      </p:sp>
      <p:pic>
        <p:nvPicPr>
          <p:cNvPr id="5122" name="Picture 2" descr="C:\Documents and Settings\Admin\Рабочий стол\н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714620"/>
            <a:ext cx="3571900" cy="3571900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dirty="0" err="1" smtClean="0"/>
              <a:t>Лінгур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7467600" cy="5688158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http://linguist.univ.kiev.ua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сайт </a:t>
            </a:r>
            <a:r>
              <a:rPr lang="ru-RU" dirty="0" err="1" smtClean="0"/>
              <a:t>лінгвістичного</a:t>
            </a:r>
            <a:r>
              <a:rPr lang="ru-RU" dirty="0" smtClean="0"/>
              <a:t> </a:t>
            </a:r>
            <a:r>
              <a:rPr lang="ru-RU" dirty="0" err="1" smtClean="0"/>
              <a:t>гуртка</a:t>
            </a:r>
            <a:r>
              <a:rPr lang="ru-RU" dirty="0" smtClean="0"/>
              <a:t>. </a:t>
            </a:r>
            <a:r>
              <a:rPr lang="ru-RU" dirty="0" err="1" smtClean="0"/>
              <a:t>Нині</a:t>
            </a:r>
            <a:r>
              <a:rPr lang="ru-RU" dirty="0" smtClean="0"/>
              <a:t> один </a:t>
            </a:r>
            <a:r>
              <a:rPr lang="ru-RU" dirty="0" err="1" smtClean="0"/>
              <a:t>з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найцікавіших</a:t>
            </a:r>
            <a:r>
              <a:rPr lang="ru-RU" dirty="0" smtClean="0"/>
              <a:t> та </a:t>
            </a:r>
            <a:r>
              <a:rPr lang="ru-RU" dirty="0" err="1" smtClean="0"/>
              <a:t>різнопланових</a:t>
            </a:r>
            <a:r>
              <a:rPr lang="ru-RU" dirty="0" smtClean="0"/>
              <a:t> </a:t>
            </a:r>
            <a:r>
              <a:rPr lang="ru-RU" dirty="0" err="1" smtClean="0"/>
              <a:t>сайтів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філології</a:t>
            </a:r>
            <a:r>
              <a:rPr lang="ru-RU" dirty="0" smtClean="0"/>
              <a:t>.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створений</a:t>
            </a:r>
            <a:r>
              <a:rPr lang="ru-RU" dirty="0" smtClean="0"/>
              <a:t> у 1993 </a:t>
            </a:r>
            <a:r>
              <a:rPr lang="ru-RU" dirty="0" err="1" smtClean="0"/>
              <a:t>році</a:t>
            </a:r>
            <a:r>
              <a:rPr lang="ru-RU" dirty="0" smtClean="0"/>
              <a:t> студентами </a:t>
            </a:r>
            <a:r>
              <a:rPr lang="ru-RU" dirty="0" err="1" smtClean="0"/>
              <a:t>й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викладачами</a:t>
            </a:r>
            <a:r>
              <a:rPr lang="ru-RU" dirty="0" smtClean="0"/>
              <a:t> </a:t>
            </a:r>
            <a:r>
              <a:rPr lang="ru-RU" dirty="0" err="1" smtClean="0"/>
              <a:t>Київського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університету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Тараса </a:t>
            </a:r>
            <a:r>
              <a:rPr lang="ru-RU" dirty="0" err="1" smtClean="0"/>
              <a:t>Шевченка</a:t>
            </a:r>
            <a:r>
              <a:rPr lang="ru-RU" dirty="0" smtClean="0"/>
              <a:t>. Цей сайт для</a:t>
            </a:r>
          </a:p>
          <a:p>
            <a:pPr>
              <a:buNone/>
            </a:pPr>
            <a:r>
              <a:rPr lang="ru-RU" dirty="0" smtClean="0"/>
              <a:t>тих,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хоче</a:t>
            </a:r>
            <a:r>
              <a:rPr lang="ru-RU" dirty="0" smtClean="0"/>
              <a:t> бути </a:t>
            </a:r>
            <a:r>
              <a:rPr lang="ru-RU" dirty="0" err="1" smtClean="0"/>
              <a:t>справжнім</a:t>
            </a:r>
            <a:r>
              <a:rPr lang="ru-RU" dirty="0" smtClean="0"/>
              <a:t> </a:t>
            </a:r>
            <a:r>
              <a:rPr lang="ru-RU" dirty="0" err="1" smtClean="0"/>
              <a:t>філологом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любить, </a:t>
            </a:r>
            <a:r>
              <a:rPr lang="ru-RU" dirty="0" err="1" smtClean="0"/>
              <a:t>шанує</a:t>
            </a:r>
            <a:r>
              <a:rPr lang="ru-RU" dirty="0" smtClean="0"/>
              <a:t> </a:t>
            </a:r>
            <a:r>
              <a:rPr lang="ru-RU" dirty="0" err="1" smtClean="0"/>
              <a:t>рідну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. Сайт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рубрик,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поділено</a:t>
            </a:r>
            <a:r>
              <a:rPr lang="ru-RU" dirty="0" smtClean="0"/>
              <a:t> на </a:t>
            </a:r>
            <a:r>
              <a:rPr lang="ru-RU" dirty="0" err="1" smtClean="0"/>
              <a:t>підрубрики</a:t>
            </a:r>
            <a:r>
              <a:rPr lang="ru-RU" dirty="0" smtClean="0"/>
              <a:t>. Головна</a:t>
            </a:r>
          </a:p>
          <a:p>
            <a:pPr>
              <a:buNone/>
            </a:pPr>
            <a:r>
              <a:rPr lang="ru-RU" dirty="0" err="1" smtClean="0"/>
              <a:t>сторінка</a:t>
            </a:r>
            <a:r>
              <a:rPr lang="ru-RU" dirty="0" smtClean="0"/>
              <a:t> </a:t>
            </a:r>
            <a:r>
              <a:rPr lang="ru-RU" dirty="0" err="1" smtClean="0"/>
              <a:t>ознайомлює</a:t>
            </a:r>
            <a:r>
              <a:rPr lang="ru-RU" dirty="0" smtClean="0"/>
              <a:t> </a:t>
            </a:r>
            <a:r>
              <a:rPr lang="ru-RU" dirty="0" err="1" smtClean="0"/>
              <a:t>відвідувачів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структурою</a:t>
            </a:r>
          </a:p>
          <a:p>
            <a:pPr>
              <a:buNone/>
            </a:pPr>
            <a:r>
              <a:rPr lang="ru-RU" dirty="0" smtClean="0"/>
              <a:t>сайту.</a:t>
            </a:r>
            <a:br>
              <a:rPr lang="ru-RU" dirty="0" smtClean="0"/>
            </a:b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Отже, філологічні </a:t>
            </a:r>
            <a:r>
              <a:rPr lang="uk-UA" dirty="0" err="1" smtClean="0"/>
              <a:t>інтернет-ресурси</a:t>
            </a:r>
            <a:r>
              <a:rPr lang="uk-UA" dirty="0" smtClean="0"/>
              <a:t> допомагають у</a:t>
            </a:r>
          </a:p>
          <a:p>
            <a:pPr>
              <a:buNone/>
            </a:pPr>
            <a:r>
              <a:rPr lang="uk-UA" dirty="0" smtClean="0"/>
              <a:t>навчанні,сприяють розширенню кругозору,</a:t>
            </a:r>
          </a:p>
          <a:p>
            <a:pPr>
              <a:buNone/>
            </a:pPr>
            <a:r>
              <a:rPr lang="uk-UA" dirty="0" smtClean="0"/>
              <a:t>допомагають учням у знаходженні нової</a:t>
            </a:r>
          </a:p>
          <a:p>
            <a:pPr>
              <a:buNone/>
            </a:pPr>
            <a:r>
              <a:rPr lang="uk-UA" dirty="0" smtClean="0"/>
              <a:t>інформації та її використанні, що так необхідно у</a:t>
            </a:r>
          </a:p>
          <a:p>
            <a:pPr>
              <a:buNone/>
            </a:pPr>
            <a:r>
              <a:rPr lang="uk-UA" dirty="0" smtClean="0"/>
              <a:t>сучасній системі освіти.</a:t>
            </a:r>
            <a:endParaRPr lang="ru-RU" dirty="0"/>
          </a:p>
        </p:txBody>
      </p:sp>
      <p:pic>
        <p:nvPicPr>
          <p:cNvPr id="6147" name="Picture 3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9" y="2928934"/>
            <a:ext cx="3786214" cy="2539846"/>
          </a:xfrm>
          <a:prstGeom prst="rect">
            <a:avLst/>
          </a:prstGeom>
          <a:noFill/>
        </p:spPr>
      </p:pic>
      <p:pic>
        <p:nvPicPr>
          <p:cNvPr id="6148" name="Picture 4" descr="C:\Documents and Settings\Admin\Рабочий стол\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143116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</TotalTime>
  <Words>273</Words>
  <PresentationFormat>Экран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Ресурси сучасного українського філологічного Інтернету для старшокласників</vt:lpstr>
      <vt:lpstr>Слайд 2</vt:lpstr>
      <vt:lpstr>Слайд 3</vt:lpstr>
      <vt:lpstr>Інтернет</vt:lpstr>
      <vt:lpstr>Слайд 5</vt:lpstr>
      <vt:lpstr>“Нова мова”</vt:lpstr>
      <vt:lpstr>Лінгур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Ресурси сучасного українського філологічного Інтернету для старшокласників</dc:title>
  <cp:lastModifiedBy>User</cp:lastModifiedBy>
  <cp:revision>9</cp:revision>
  <dcterms:modified xsi:type="dcterms:W3CDTF">2014-05-08T05:42:24Z</dcterms:modified>
</cp:coreProperties>
</file>