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92" d="100"/>
          <a:sy n="92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980728"/>
            <a:ext cx="82296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Інформаційні джерела та інформаційні технології в проектній діяльності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Мультимедійні презентації</a:t>
            </a:r>
            <a:endParaRPr lang="ru-RU" dirty="0"/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3" y="1570875"/>
            <a:ext cx="6903865" cy="47384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Мультимедійні презентації</a:t>
            </a:r>
            <a:endParaRPr lang="ru-RU" dirty="0"/>
          </a:p>
        </p:txBody>
      </p:sp>
      <p:pic>
        <p:nvPicPr>
          <p:cNvPr id="4" name="Содержимое 3" descr="01_pidlisevich_opc_ok12-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1117" y="1628800"/>
            <a:ext cx="6197227" cy="4647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l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Office Publisher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5796136" cy="5256584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Office Publisher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настільна видавнича система, призначена для підготовки публікації. Ця програма робить акцент на проектуванні розмітки сторінки, а не на оформленні та перевірці тексту. Достатньо у зразок макета ввести потрібні тексти, змінити розташування об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єктів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вподоби , й вийде оригінальна публікація.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publish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636912"/>
            <a:ext cx="3826396" cy="382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l"/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Office Publisher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292080" cy="54006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Ця програма є потужним інструментом, який реалізує технології, що дають змогу підбирати правильні з дизайнерської точки зору рішення. Більше 8500 варіантів шаблонів для створення інформаційних матеріалів дають можливість швидко створювати публікації високої якості.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11470047-microsoft-office-publisher-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340768"/>
            <a:ext cx="3646488" cy="4253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Office Publisher</a:t>
            </a:r>
            <a:endParaRPr lang="ru-RU" dirty="0"/>
          </a:p>
        </p:txBody>
      </p:sp>
      <p:pic>
        <p:nvPicPr>
          <p:cNvPr id="4" name="Содержимое 3" descr="39d_0b8_300_300-microsoft-office-publish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6079" y="1268760"/>
            <a:ext cx="6936551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Office Publisher</a:t>
            </a:r>
            <a:endParaRPr lang="ru-RU" dirty="0"/>
          </a:p>
        </p:txBody>
      </p:sp>
      <p:pic>
        <p:nvPicPr>
          <p:cNvPr id="5" name="Рисунок 4" descr="office2007_publisher_printpubli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980728"/>
            <a:ext cx="6991469" cy="4369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image_thumb166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3920283" cy="3023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Інформаційні технології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3257600"/>
            <a:ext cx="5616624" cy="34117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	Інформаційні технології дають змогу не лише збирати й накопичувати інформацію, а й здійснювати такі операції, як аналіз інформації, її збереження, перетворення та передавання.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image01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345638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Презентація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3212976"/>
            <a:ext cx="6372200" cy="3384376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Для проектної діяльності важливим етапом є презентація.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Презентація – це спосіб представити нову інформацію, досягнення або можливість за допомогою відповідних засобів. Іншими словами – це демонстраційні матеріали для будь-якого публічного виступу.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Ekonnom_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Презентація</a:t>
            </a:r>
            <a:endParaRPr lang="ru-RU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492896"/>
            <a:ext cx="6264696" cy="4176464"/>
          </a:xfrm>
        </p:spPr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Презентація – це найбільш важлива і відповідальна частина роботи над проектом. Презентацію можуть розробляти науковці для представлення наукових проектів, а також фахівці, що працюють у сфері бізнесу, дизайнери, рекламні агенти та інші.</a:t>
            </a:r>
          </a:p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Найпоширенішими є мультимедійні презентації.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" name="Рисунок 4" descr="jonney-sh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573329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Мультимедія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3528392"/>
          </a:xfrm>
        </p:spPr>
        <p:txBody>
          <a:bodyPr>
            <a:normAutofit lnSpcReduction="10000"/>
          </a:bodyPr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Мультимедія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це особливий вид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ютерної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технології, що об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єднує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собі як традиційну статичну (текст, графіка), так і динамічну інформацію (мовлення, музика тощо.)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такого виду презентації використовують – мультимедійний проектор, який з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єднаний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тером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передає інформацію на широкий екран для аудиторії.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11336_350w279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05064"/>
            <a:ext cx="261362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48680_2010031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293096"/>
            <a:ext cx="2093218" cy="2093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foto8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725144"/>
            <a:ext cx="3577580" cy="183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Point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r>
              <a:rPr lang="ru-RU" dirty="0" err="1" smtClean="0"/>
              <a:t>Найб</a:t>
            </a:r>
            <a:r>
              <a:rPr lang="uk-UA" dirty="0" err="1" smtClean="0"/>
              <a:t>ільш</a:t>
            </a:r>
            <a:r>
              <a:rPr lang="uk-UA" dirty="0" smtClean="0"/>
              <a:t> поширеною програмою для створення мультимедійних презентацій є </a:t>
            </a:r>
            <a:r>
              <a:rPr lang="en-US" dirty="0" smtClean="0"/>
              <a:t>PowerPoint</a:t>
            </a:r>
            <a:r>
              <a:rPr lang="uk-UA" dirty="0" smtClean="0"/>
              <a:t> – програма для створення і проведення презентацій, що є частиною </a:t>
            </a:r>
            <a:r>
              <a:rPr lang="en-US" dirty="0" smtClean="0"/>
              <a:t>Microsoft Office</a:t>
            </a:r>
            <a:r>
              <a:rPr lang="uk-UA" dirty="0" smtClean="0"/>
              <a:t> і доступна в редакції для операційної системи </a:t>
            </a:r>
            <a:r>
              <a:rPr lang="en-US" dirty="0" smtClean="0"/>
              <a:t>Microsoft Windows.</a:t>
            </a:r>
            <a:endParaRPr lang="ru-RU" dirty="0"/>
          </a:p>
        </p:txBody>
      </p:sp>
      <p:pic>
        <p:nvPicPr>
          <p:cNvPr id="5" name="Рисунок 4" descr="PowerPoint-and-Keynote-9_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3284984"/>
            <a:ext cx="4736201" cy="3370810"/>
          </a:xfrm>
          <a:prstGeom prst="rect">
            <a:avLst/>
          </a:prstGeom>
        </p:spPr>
      </p:pic>
      <p:pic>
        <p:nvPicPr>
          <p:cNvPr id="6" name="Рисунок 5" descr="powerpoint-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933056"/>
            <a:ext cx="471601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Point</a:t>
            </a:r>
            <a:endParaRPr lang="ru-RU" dirty="0"/>
          </a:p>
        </p:txBody>
      </p:sp>
      <p:pic>
        <p:nvPicPr>
          <p:cNvPr id="4" name="Содержимое 3" descr="Microsoft_PowerPoint_14_uk_screensh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8775850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 Point</a:t>
            </a:r>
            <a:endParaRPr lang="ru-RU" dirty="0"/>
          </a:p>
        </p:txBody>
      </p:sp>
      <p:pic>
        <p:nvPicPr>
          <p:cNvPr id="4" name="Содержимое 3" descr="ffice-powerpoint-201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18457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07545328_power-point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8144" y="2780928"/>
            <a:ext cx="4475856" cy="335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Мультимедійні презентації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Содержимое 4" descr="powerpoint-present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6623" y="1340768"/>
            <a:ext cx="7352168" cy="4896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297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Інформаційні джерела та інформаційні технології в проектній діяльності</vt:lpstr>
      <vt:lpstr>Інформаційні технології</vt:lpstr>
      <vt:lpstr>Презентація</vt:lpstr>
      <vt:lpstr>Презентація</vt:lpstr>
      <vt:lpstr>Мультимедія</vt:lpstr>
      <vt:lpstr>Power Point</vt:lpstr>
      <vt:lpstr>Power Point</vt:lpstr>
      <vt:lpstr>Power Point</vt:lpstr>
      <vt:lpstr>Мультимедійні презентації</vt:lpstr>
      <vt:lpstr>Мультимедійні презентації</vt:lpstr>
      <vt:lpstr>Мультимедійні презентації</vt:lpstr>
      <vt:lpstr>Microsoft Office Publisher</vt:lpstr>
      <vt:lpstr>Microsoft Office Publisher</vt:lpstr>
      <vt:lpstr>Microsoft Office Publisher</vt:lpstr>
      <vt:lpstr>Microsoft Office Publisher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джерела та інформаційні технології в проектній діяльності</dc:title>
  <dc:creator>Admin</dc:creator>
  <cp:lastModifiedBy>Пользователь Windows</cp:lastModifiedBy>
  <cp:revision>23</cp:revision>
  <dcterms:created xsi:type="dcterms:W3CDTF">2013-09-25T16:51:30Z</dcterms:created>
  <dcterms:modified xsi:type="dcterms:W3CDTF">2014-06-02T11:25:45Z</dcterms:modified>
</cp:coreProperties>
</file>