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61" r:id="rId5"/>
    <p:sldId id="273" r:id="rId6"/>
    <p:sldId id="272" r:id="rId7"/>
    <p:sldId id="271" r:id="rId8"/>
    <p:sldId id="270" r:id="rId9"/>
    <p:sldId id="269" r:id="rId10"/>
    <p:sldId id="268" r:id="rId11"/>
    <p:sldId id="274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2" autoAdjust="0"/>
    <p:restoredTop sz="94709" autoAdjust="0"/>
  </p:normalViewPr>
  <p:slideViewPr>
    <p:cSldViewPr>
      <p:cViewPr>
        <p:scale>
          <a:sx n="53" d="100"/>
          <a:sy n="53" d="100"/>
        </p:scale>
        <p:origin x="-378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EF9FA-B57D-492C-A177-88F694E604AF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110FD-D708-468E-A7F7-47C0D88C8C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110FD-D708-468E-A7F7-47C0D88C8CB5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E6-D9C0-4D4B-8850-8420F8104D39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7341-8A2A-45AF-9FE2-B7500DF0D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E6-D9C0-4D4B-8850-8420F8104D39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7341-8A2A-45AF-9FE2-B7500DF0D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E6-D9C0-4D4B-8850-8420F8104D39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7341-8A2A-45AF-9FE2-B7500DF0D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E6-D9C0-4D4B-8850-8420F8104D39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7341-8A2A-45AF-9FE2-B7500DF0D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E6-D9C0-4D4B-8850-8420F8104D39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7341-8A2A-45AF-9FE2-B7500DF0D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E6-D9C0-4D4B-8850-8420F8104D39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7341-8A2A-45AF-9FE2-B7500DF0D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E6-D9C0-4D4B-8850-8420F8104D39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7341-8A2A-45AF-9FE2-B7500DF0D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E6-D9C0-4D4B-8850-8420F8104D39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7341-8A2A-45AF-9FE2-B7500DF0D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E6-D9C0-4D4B-8850-8420F8104D39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7341-8A2A-45AF-9FE2-B7500DF0D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E6-D9C0-4D4B-8850-8420F8104D39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7341-8A2A-45AF-9FE2-B7500DF0D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E6-D9C0-4D4B-8850-8420F8104D39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7341-8A2A-45AF-9FE2-B7500DF0D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438E6-D9C0-4D4B-8850-8420F8104D39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7341-8A2A-45AF-9FE2-B7500DF0D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hyperlink" Target="http://uk.wikipedia.org/wiki/%D0%97%D0%B0%D1%81%D1%82%D0%BE%D1%81%D1%83%D0%BD%D0%BE%D0%BA" TargetMode="External"/><Relationship Id="rId7" Type="http://schemas.openxmlformats.org/officeDocument/2006/relationships/hyperlink" Target="http://uk.wikipedia.org/wiki/Mac_O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Microsoft_Windows" TargetMode="External"/><Relationship Id="rId5" Type="http://schemas.openxmlformats.org/officeDocument/2006/relationships/hyperlink" Target="http://uk.wikipedia.org/wiki/%D0%9E%D0%BF%D0%B5%D1%80%D0%B0%D1%86%D1%96%D0%B9%D0%BD%D0%B0_%D1%81%D0%B8%D1%81%D1%82%D0%B5%D0%BC%D0%B0" TargetMode="External"/><Relationship Id="rId4" Type="http://schemas.openxmlformats.org/officeDocument/2006/relationships/hyperlink" Target="http://uk.wikipedia.org/wiki/Microsoft_Offic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0%B5%D1%80%D0%BA%D0%BB%D1%96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Apple_Macintosh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Microsoft_Offi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OLE&amp;action=edit&amp;redlink=1" TargetMode="External"/><Relationship Id="rId7" Type="http://schemas.openxmlformats.org/officeDocument/2006/relationships/hyperlink" Target="http://uk.wikipedia.org/wiki/OpenDocument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PDF" TargetMode="External"/><Relationship Id="rId5" Type="http://schemas.openxmlformats.org/officeDocument/2006/relationships/hyperlink" Target="http://uk.wikipedia.org/wiki/Mac_OS" TargetMode="External"/><Relationship Id="rId4" Type="http://schemas.openxmlformats.org/officeDocument/2006/relationships/hyperlink" Target="http://uk.wikipedia.org/wiki/Window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14348" y="2571744"/>
            <a:ext cx="79296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Microsoft Office PowerPoint</a:t>
            </a:r>
            <a:endParaRPr lang="ru-RU" sz="60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&amp;Fcy;&amp;acy;&amp;jcy;&amp;lcy;:Microsoft PowerPoint 14 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000636"/>
            <a:ext cx="1571636" cy="15716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286652"/>
          </a:xfrm>
          <a:prstGeom prst="rect">
            <a:avLst/>
          </a:prstGeom>
        </p:spPr>
      </p:pic>
      <p:pic>
        <p:nvPicPr>
          <p:cNvPr id="5122" name="Picture 2" descr="http://t2.gstatic.com/images?q=tbn:ANd9GcTdoC69QO3ECpStdhBnxfQpj_zv7sQ1CcRbgVDqGKL4MHw3DwSCR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428736"/>
            <a:ext cx="2209800" cy="20669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929058" y="500042"/>
            <a:ext cx="45005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Microsoft PowerPoint - </a:t>
            </a:r>
            <a:r>
              <a:rPr lang="uk-UA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одна </a:t>
            </a:r>
            <a:r>
              <a:rPr lang="uk-UA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 основних програм комплексу MS Office і одне з кращих в світі засобів створення вражаючих презентацій. У PowerPoint 2010 можна розробити документ будь-якої складності і додати в нього фотографії, таблиці, фігури, діаграми і текст. Просунуті інструменти форматування та маніпуляції об'єктами дозволяють швидко і якісно продукувати ефектні презентації і створювати власний яскравий стиль.</a:t>
            </a:r>
            <a:endParaRPr lang="ru-RU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14338"/>
            <a:ext cx="9144000" cy="7500966"/>
          </a:xfrm>
          <a:prstGeom prst="rect">
            <a:avLst/>
          </a:prstGeom>
        </p:spPr>
      </p:pic>
      <p:pic>
        <p:nvPicPr>
          <p:cNvPr id="9" name="Содержимое 8" descr="komp1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57290" y="3786190"/>
            <a:ext cx="1857378" cy="1857378"/>
          </a:xfrm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071670" y="928670"/>
            <a:ext cx="64960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Але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що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приваблює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найбільше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ви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можете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перетворити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документ,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підготований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у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редакторі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Word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, на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презентацію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усього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лише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одним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кліком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миші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.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Якщо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ваш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полягає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в тому,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щоб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рекламувати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вироби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ідеї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або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проекти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, то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ви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просто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закохаєтеся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в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PowerPoint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. 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500966"/>
          </a:xfrm>
          <a:prstGeom prst="rect">
            <a:avLst/>
          </a:prstGeom>
        </p:spPr>
      </p:pic>
      <p:pic>
        <p:nvPicPr>
          <p:cNvPr id="6" name="Содержимое 5" descr="komp37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72066" y="3714752"/>
            <a:ext cx="3077479" cy="2818626"/>
          </a:xfrm>
        </p:spPr>
      </p:pic>
      <p:sp>
        <p:nvSpPr>
          <p:cNvPr id="7" name="TextBox 6"/>
          <p:cNvSpPr txBox="1"/>
          <p:nvPr/>
        </p:nvSpPr>
        <p:spPr>
          <a:xfrm>
            <a:off x="857224" y="1071546"/>
            <a:ext cx="735811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Виконала </a:t>
            </a:r>
          </a:p>
          <a:p>
            <a:pPr algn="ctr"/>
            <a:r>
              <a:rPr lang="uk-UA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студентка 11 </a:t>
            </a:r>
            <a:r>
              <a:rPr lang="uk-UA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ов</a:t>
            </a:r>
            <a:r>
              <a:rPr lang="uk-UA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кд</a:t>
            </a:r>
            <a:r>
              <a:rPr lang="uk-UA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групи</a:t>
            </a:r>
          </a:p>
          <a:p>
            <a:pPr algn="ctr"/>
            <a:r>
              <a:rPr lang="uk-UA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ОСГТ</a:t>
            </a:r>
          </a:p>
          <a:p>
            <a:pPr algn="ctr"/>
            <a:r>
              <a:rPr lang="uk-UA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Коточигова</a:t>
            </a:r>
            <a:r>
              <a:rPr lang="uk-UA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Єлизавета Володимирівна</a:t>
            </a:r>
          </a:p>
          <a:p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215214"/>
          </a:xfrm>
        </p:spPr>
      </p:pic>
      <p:sp>
        <p:nvSpPr>
          <p:cNvPr id="5" name="TextBox 4"/>
          <p:cNvSpPr txBox="1"/>
          <p:nvPr/>
        </p:nvSpPr>
        <p:spPr>
          <a:xfrm>
            <a:off x="1285852" y="1071546"/>
            <a:ext cx="70723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Cooper Std Black" pitchFamily="18" charset="0"/>
              </a:rPr>
              <a:t>Microsoft PowerPoint</a:t>
            </a:r>
            <a:r>
              <a:rPr lang="en-US" sz="2400" i="1" dirty="0" smtClean="0">
                <a:solidFill>
                  <a:srgbClr val="002060"/>
                </a:solidFill>
                <a:latin typeface="Cooper Std Black" pitchFamily="18" charset="0"/>
              </a:rPr>
              <a:t> (</a:t>
            </a:r>
            <a:r>
              <a:rPr lang="ru-RU" sz="2400" i="1" dirty="0" err="1" smtClean="0">
                <a:solidFill>
                  <a:srgbClr val="002060"/>
                </a:solidFill>
              </a:rPr>
              <a:t>повна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назва</a:t>
            </a:r>
            <a:r>
              <a:rPr lang="ru-RU" sz="2400" i="1" dirty="0" smtClean="0">
                <a:solidFill>
                  <a:srgbClr val="002060"/>
                </a:solidFill>
              </a:rPr>
              <a:t> — </a:t>
            </a:r>
            <a:r>
              <a:rPr lang="en-US" sz="2400" b="1" i="1" dirty="0" smtClean="0">
                <a:solidFill>
                  <a:srgbClr val="002060"/>
                </a:solidFill>
                <a:latin typeface="Cooper Std Black" pitchFamily="18" charset="0"/>
              </a:rPr>
              <a:t>Microsoft Office PowerPoint</a:t>
            </a:r>
            <a:r>
              <a:rPr lang="en-US" sz="2400" i="1" dirty="0" smtClean="0">
                <a:solidFill>
                  <a:srgbClr val="002060"/>
                </a:solidFill>
                <a:latin typeface="Cooper Std Black" pitchFamily="18" charset="0"/>
              </a:rPr>
              <a:t>) — </a:t>
            </a:r>
            <a:r>
              <a:rPr lang="ru-RU" sz="2400" i="1" dirty="0" err="1" smtClean="0">
                <a:solidFill>
                  <a:srgbClr val="002060"/>
                </a:solidFill>
              </a:rPr>
              <a:t>це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hlinkClick r:id="rId3" tooltip="Застосунок"/>
              </a:rPr>
              <a:t>застосунок</a:t>
            </a:r>
            <a:r>
              <a:rPr lang="ru-RU" sz="2400" i="1" dirty="0" smtClean="0">
                <a:solidFill>
                  <a:srgbClr val="002060"/>
                </a:solidFill>
              </a:rPr>
              <a:t> для </a:t>
            </a:r>
            <a:r>
              <a:rPr lang="ru-RU" sz="2400" i="1" dirty="0" err="1" smtClean="0">
                <a:solidFill>
                  <a:srgbClr val="002060"/>
                </a:solidFill>
              </a:rPr>
              <a:t>створення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проведення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презентацій</a:t>
            </a:r>
            <a:r>
              <a:rPr lang="ru-RU" sz="2400" i="1" dirty="0" smtClean="0">
                <a:solidFill>
                  <a:srgbClr val="002060"/>
                </a:solidFill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</a:rPr>
              <a:t>що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є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частиною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latin typeface="Cooper Std Black" pitchFamily="18" charset="0"/>
                <a:hlinkClick r:id="rId4" tooltip="Microsoft Office"/>
              </a:rPr>
              <a:t>Microsoft Office</a:t>
            </a:r>
            <a:r>
              <a:rPr lang="en-US" sz="2400" i="1" dirty="0" smtClean="0">
                <a:solidFill>
                  <a:srgbClr val="002060"/>
                </a:solidFill>
                <a:latin typeface="Cooper Std Black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доступний</a:t>
            </a:r>
            <a:r>
              <a:rPr lang="ru-RU" sz="2400" i="1" dirty="0" smtClean="0">
                <a:solidFill>
                  <a:srgbClr val="002060"/>
                </a:solidFill>
              </a:rPr>
              <a:t> в </a:t>
            </a:r>
            <a:r>
              <a:rPr lang="ru-RU" sz="2400" i="1" dirty="0" err="1" smtClean="0">
                <a:solidFill>
                  <a:srgbClr val="002060"/>
                </a:solidFill>
              </a:rPr>
              <a:t>редакціях</a:t>
            </a:r>
            <a:r>
              <a:rPr lang="ru-RU" sz="2400" i="1" dirty="0" smtClean="0">
                <a:solidFill>
                  <a:srgbClr val="002060"/>
                </a:solidFill>
              </a:rPr>
              <a:t> для </a:t>
            </a:r>
            <a:r>
              <a:rPr lang="ru-RU" sz="2400" i="1" dirty="0" err="1" smtClean="0">
                <a:solidFill>
                  <a:srgbClr val="002060"/>
                </a:solidFill>
                <a:hlinkClick r:id="rId5" tooltip="Операційна система"/>
              </a:rPr>
              <a:t>операційних</a:t>
            </a:r>
            <a:r>
              <a:rPr lang="ru-RU" sz="2400" i="1" dirty="0" smtClean="0">
                <a:solidFill>
                  <a:srgbClr val="002060"/>
                </a:solidFill>
                <a:hlinkClick r:id="rId5" tooltip="Операційна система"/>
              </a:rPr>
              <a:t> систем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latin typeface="Cooper Std Black" pitchFamily="18" charset="0"/>
                <a:hlinkClick r:id="rId6" tooltip="Microsoft Windows"/>
              </a:rPr>
              <a:t>Microsoft Windows</a:t>
            </a:r>
            <a:r>
              <a:rPr lang="en-US" sz="2400" i="1" dirty="0" smtClean="0">
                <a:solidFill>
                  <a:srgbClr val="002060"/>
                </a:solidFill>
                <a:latin typeface="Cooper Std Black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latin typeface="Cooper Std Black" pitchFamily="18" charset="0"/>
                <a:hlinkClick r:id="rId7" tooltip="Mac OS"/>
              </a:rPr>
              <a:t>Mac OS</a:t>
            </a:r>
            <a:r>
              <a:rPr lang="en-US" sz="2400" i="1" dirty="0" smtClean="0">
                <a:solidFill>
                  <a:srgbClr val="002060"/>
                </a:solidFill>
                <a:latin typeface="Cooper Std Black" pitchFamily="18" charset="0"/>
              </a:rPr>
              <a:t>.</a:t>
            </a:r>
            <a:endParaRPr lang="ru-RU" sz="2400" i="1" dirty="0">
              <a:solidFill>
                <a:srgbClr val="002060"/>
              </a:solidFill>
            </a:endParaRPr>
          </a:p>
        </p:txBody>
      </p:sp>
      <p:pic>
        <p:nvPicPr>
          <p:cNvPr id="15" name="Рисунок 14" descr="komp11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572000" y="3000372"/>
            <a:ext cx="4143380" cy="4143380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807247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00100" y="428604"/>
            <a:ext cx="26367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Історія</a:t>
            </a:r>
            <a:endParaRPr lang="ru-RU" sz="6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84" y="2857496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1857364"/>
            <a:ext cx="80010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Ідея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cs typeface="Times New Roman" pitchFamily="18" charset="0"/>
              </a:rPr>
              <a:t>PowerPoint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з’явилася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у Боба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Гаскінса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(</a:t>
            </a:r>
            <a:r>
              <a:rPr lang="en-US" sz="2400" i="1" dirty="0" smtClean="0">
                <a:solidFill>
                  <a:srgbClr val="002060"/>
                </a:solidFill>
                <a:cs typeface="Times New Roman" pitchFamily="18" charset="0"/>
              </a:rPr>
              <a:t>Bob Gaskins), 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студента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університету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  <a:hlinkClick r:id="rId3" tooltip="Берклі"/>
              </a:rPr>
              <a:t>Берклі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який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вирішив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що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століття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графічних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інтерфейсів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що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наступило,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може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провести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революцію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в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дизайні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створенні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презентаційних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матеріалів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. У 1984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році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Гаскінс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приєднався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до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провальної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компанії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cs typeface="Times New Roman" pitchFamily="18" charset="0"/>
              </a:rPr>
              <a:t>Forethought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найняв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розробника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Денніса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Остіна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(</a:t>
            </a:r>
            <a:r>
              <a:rPr lang="en-US" sz="2400" i="1" dirty="0" smtClean="0">
                <a:solidFill>
                  <a:srgbClr val="002060"/>
                </a:solidFill>
                <a:cs typeface="Times New Roman" pitchFamily="18" charset="0"/>
              </a:rPr>
              <a:t>Dennis Austin). 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Боб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Денніс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об’єднали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зусилля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створили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програму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cs typeface="Times New Roman" pitchFamily="18" charset="0"/>
              </a:rPr>
              <a:t>Presenter.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Денніс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створив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оригінальну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версію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програми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з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Томом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Рудкіним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(</a:t>
            </a:r>
            <a:r>
              <a:rPr lang="en-US" sz="2400" i="1" dirty="0" smtClean="0">
                <a:solidFill>
                  <a:srgbClr val="002060"/>
                </a:solidFill>
                <a:cs typeface="Times New Roman" pitchFamily="18" charset="0"/>
              </a:rPr>
              <a:t>Tom </a:t>
            </a:r>
            <a:r>
              <a:rPr lang="en-US" sz="2400" i="1" dirty="0" err="1" smtClean="0">
                <a:solidFill>
                  <a:srgbClr val="002060"/>
                </a:solidFill>
                <a:cs typeface="Times New Roman" pitchFamily="18" charset="0"/>
              </a:rPr>
              <a:t>Rudkin</a:t>
            </a:r>
            <a:r>
              <a:rPr lang="en-US" sz="2400" i="1" dirty="0" smtClean="0">
                <a:solidFill>
                  <a:srgbClr val="002060"/>
                </a:solidFill>
                <a:cs typeface="Times New Roman" pitchFamily="18" charset="0"/>
              </a:rPr>
              <a:t>).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Пізніше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Боб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вирішив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змінити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ім’я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на </a:t>
            </a:r>
            <a:r>
              <a:rPr lang="en-US" sz="2400" i="1" dirty="0" smtClean="0">
                <a:solidFill>
                  <a:srgbClr val="002060"/>
                </a:solidFill>
                <a:cs typeface="Times New Roman" pitchFamily="18" charset="0"/>
              </a:rPr>
              <a:t>PowerPoint, 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яке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стало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назвою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cs typeface="Times New Roman" pitchFamily="18" charset="0"/>
              </a:rPr>
              <a:t>кінцевого</a:t>
            </a:r>
            <a:r>
              <a:rPr lang="ru-RU" sz="2400" i="1" dirty="0" smtClean="0">
                <a:solidFill>
                  <a:srgbClr val="002060"/>
                </a:solidFill>
                <a:cs typeface="Times New Roman" pitchFamily="18" charset="0"/>
              </a:rPr>
              <a:t> продукту.</a:t>
            </a:r>
            <a:endParaRPr lang="ru-RU" sz="2400" i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643842"/>
          </a:xfrm>
          <a:prstGeom prst="rect">
            <a:avLst/>
          </a:prstGeom>
        </p:spPr>
      </p:pic>
      <p:pic>
        <p:nvPicPr>
          <p:cNvPr id="6" name="Содержимое 5" descr="master_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143504" y="4166391"/>
            <a:ext cx="3588812" cy="26916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28596" y="428604"/>
            <a:ext cx="78581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002060"/>
                </a:solidFill>
              </a:rPr>
              <a:t>У 1987 </a:t>
            </a:r>
            <a:r>
              <a:rPr lang="ru-RU" sz="2400" i="1" dirty="0" err="1" smtClean="0">
                <a:solidFill>
                  <a:srgbClr val="002060"/>
                </a:solidFill>
              </a:rPr>
              <a:t>році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вийшов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PowerPoint 1.0 </a:t>
            </a:r>
            <a:r>
              <a:rPr lang="ru-RU" sz="2400" i="1" dirty="0" smtClean="0">
                <a:solidFill>
                  <a:srgbClr val="002060"/>
                </a:solidFill>
              </a:rPr>
              <a:t>для </a:t>
            </a:r>
            <a:r>
              <a:rPr lang="en-US" sz="2400" i="1" dirty="0" smtClean="0">
                <a:solidFill>
                  <a:srgbClr val="002060"/>
                </a:solidFill>
                <a:hlinkClick r:id="rId4" tooltip="Apple Macintosh"/>
              </a:rPr>
              <a:t>Apple Macintosh</a:t>
            </a:r>
            <a:r>
              <a:rPr lang="en-US" sz="2400" i="1" dirty="0" smtClean="0">
                <a:solidFill>
                  <a:srgbClr val="002060"/>
                </a:solidFill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</a:rPr>
              <a:t>Він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працював</a:t>
            </a:r>
            <a:r>
              <a:rPr lang="ru-RU" sz="2400" i="1" dirty="0" smtClean="0">
                <a:solidFill>
                  <a:srgbClr val="002060"/>
                </a:solidFill>
              </a:rPr>
              <a:t> в </a:t>
            </a:r>
            <a:r>
              <a:rPr lang="ru-RU" sz="2400" i="1" dirty="0" err="1" smtClean="0">
                <a:solidFill>
                  <a:srgbClr val="002060"/>
                </a:solidFill>
              </a:rPr>
              <a:t>чорно-білих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кольорах</a:t>
            </a:r>
            <a:r>
              <a:rPr lang="ru-RU" sz="2400" i="1" dirty="0" smtClean="0">
                <a:solidFill>
                  <a:srgbClr val="002060"/>
                </a:solidFill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</a:rPr>
              <a:t>Незабаром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з’явилися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кольорові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Macintosh </a:t>
            </a:r>
            <a:r>
              <a:rPr lang="ru-RU" sz="2400" i="1" dirty="0" err="1" smtClean="0">
                <a:solidFill>
                  <a:srgbClr val="002060"/>
                </a:solidFill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</a:rPr>
              <a:t> нова </a:t>
            </a:r>
            <a:r>
              <a:rPr lang="ru-RU" sz="2400" i="1" dirty="0" err="1" smtClean="0">
                <a:solidFill>
                  <a:srgbClr val="002060"/>
                </a:solidFill>
              </a:rPr>
              <a:t>версія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PowerPoint </a:t>
            </a:r>
            <a:r>
              <a:rPr lang="ru-RU" sz="2400" i="1" dirty="0" smtClean="0">
                <a:solidFill>
                  <a:srgbClr val="002060"/>
                </a:solidFill>
              </a:rPr>
              <a:t>не </a:t>
            </a:r>
            <a:r>
              <a:rPr lang="ru-RU" sz="2400" i="1" dirty="0" err="1" smtClean="0">
                <a:solidFill>
                  <a:srgbClr val="002060"/>
                </a:solidFill>
              </a:rPr>
              <a:t>забарилася</a:t>
            </a:r>
            <a:r>
              <a:rPr lang="ru-RU" sz="2400" i="1" dirty="0" smtClean="0">
                <a:solidFill>
                  <a:srgbClr val="002060"/>
                </a:solidFill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</a:rPr>
              <a:t>Програмне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керівництво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з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першою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редакцією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було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унікальне</a:t>
            </a:r>
            <a:r>
              <a:rPr lang="ru-RU" sz="2400" i="1" dirty="0" smtClean="0">
                <a:solidFill>
                  <a:srgbClr val="002060"/>
                </a:solidFill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</a:rPr>
              <a:t>Це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була</a:t>
            </a:r>
            <a:r>
              <a:rPr lang="ru-RU" sz="2400" i="1" dirty="0" smtClean="0">
                <a:solidFill>
                  <a:srgbClr val="002060"/>
                </a:solidFill>
              </a:rPr>
              <a:t> книга </a:t>
            </a:r>
            <a:r>
              <a:rPr lang="ru-RU" sz="2400" i="1" dirty="0" err="1" smtClean="0">
                <a:solidFill>
                  <a:srgbClr val="002060"/>
                </a:solidFill>
              </a:rPr>
              <a:t>синього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кольору</a:t>
            </a:r>
            <a:r>
              <a:rPr lang="ru-RU" sz="2400" i="1" dirty="0" smtClean="0">
                <a:solidFill>
                  <a:srgbClr val="002060"/>
                </a:solidFill>
              </a:rPr>
              <a:t> в </a:t>
            </a:r>
            <a:r>
              <a:rPr lang="ru-RU" sz="2400" i="1" dirty="0" err="1" smtClean="0">
                <a:solidFill>
                  <a:srgbClr val="002060"/>
                </a:solidFill>
              </a:rPr>
              <a:t>твердій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палітурці</a:t>
            </a:r>
            <a:r>
              <a:rPr lang="ru-RU" sz="2400" i="1" dirty="0" smtClean="0">
                <a:solidFill>
                  <a:srgbClr val="002060"/>
                </a:solidFill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</a:rPr>
              <a:t>Компанія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Forethought </a:t>
            </a:r>
            <a:r>
              <a:rPr lang="ru-RU" sz="2400" i="1" dirty="0" err="1" smtClean="0">
                <a:solidFill>
                  <a:srgbClr val="002060"/>
                </a:solidFill>
              </a:rPr>
              <a:t>вважала</a:t>
            </a:r>
            <a:r>
              <a:rPr lang="ru-RU" sz="2400" i="1" dirty="0" smtClean="0">
                <a:solidFill>
                  <a:srgbClr val="002060"/>
                </a:solidFill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</a:rPr>
              <a:t>що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це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краще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ніж</a:t>
            </a:r>
            <a:r>
              <a:rPr lang="ru-RU" sz="2400" i="1" dirty="0" smtClean="0">
                <a:solidFill>
                  <a:srgbClr val="002060"/>
                </a:solidFill>
              </a:rPr>
              <a:t> купа </a:t>
            </a:r>
            <a:r>
              <a:rPr lang="ru-RU" sz="2400" i="1" dirty="0" err="1" smtClean="0">
                <a:solidFill>
                  <a:srgbClr val="002060"/>
                </a:solidFill>
              </a:rPr>
              <a:t>виконуваних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файлів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допомоги</a:t>
            </a:r>
            <a:r>
              <a:rPr lang="ru-RU" sz="2400" i="1" dirty="0" smtClean="0">
                <a:solidFill>
                  <a:srgbClr val="002060"/>
                </a:solidFill>
              </a:rPr>
              <a:t> на </a:t>
            </a:r>
            <a:r>
              <a:rPr lang="ru-RU" sz="2400" i="1" dirty="0" err="1" smtClean="0">
                <a:solidFill>
                  <a:srgbClr val="002060"/>
                </a:solidFill>
              </a:rPr>
              <a:t>комп’ютері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інструкцій</a:t>
            </a:r>
            <a:r>
              <a:rPr lang="ru-RU" sz="2400" i="1" dirty="0" smtClean="0">
                <a:solidFill>
                  <a:srgbClr val="002060"/>
                </a:solidFill>
              </a:rPr>
              <a:t> в </a:t>
            </a:r>
            <a:r>
              <a:rPr lang="ru-RU" sz="2400" i="1" dirty="0" err="1" smtClean="0">
                <a:solidFill>
                  <a:srgbClr val="002060"/>
                </a:solidFill>
              </a:rPr>
              <a:t>електронному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вигляді</a:t>
            </a:r>
            <a:r>
              <a:rPr lang="ru-RU" sz="2400" i="1" dirty="0" smtClean="0">
                <a:solidFill>
                  <a:srgbClr val="002060"/>
                </a:solidFill>
              </a:rPr>
              <a:t>. Але </a:t>
            </a:r>
            <a:r>
              <a:rPr lang="ru-RU" sz="2400" i="1" dirty="0" err="1" smtClean="0">
                <a:solidFill>
                  <a:srgbClr val="002060"/>
                </a:solidFill>
              </a:rPr>
              <a:t>оновлення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інструкції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було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необгрунтовано</a:t>
            </a:r>
            <a:r>
              <a:rPr lang="ru-RU" sz="2400" i="1" dirty="0" smtClean="0">
                <a:solidFill>
                  <a:srgbClr val="002060"/>
                </a:solidFill>
              </a:rPr>
              <a:t> дороге. </a:t>
            </a:r>
            <a:r>
              <a:rPr lang="ru-RU" sz="2400" i="1" dirty="0" err="1" smtClean="0">
                <a:solidFill>
                  <a:srgbClr val="002060"/>
                </a:solidFill>
              </a:rPr>
              <a:t>Ідея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з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подібними</a:t>
            </a:r>
            <a:r>
              <a:rPr lang="ru-RU" sz="2400" i="1" dirty="0" smtClean="0">
                <a:solidFill>
                  <a:srgbClr val="002060"/>
                </a:solidFill>
              </a:rPr>
              <a:t> книгами </a:t>
            </a:r>
            <a:r>
              <a:rPr lang="ru-RU" sz="2400" i="1" dirty="0" err="1" smtClean="0">
                <a:solidFill>
                  <a:srgbClr val="002060"/>
                </a:solidFill>
              </a:rPr>
              <a:t>була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незабаром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залишена</a:t>
            </a:r>
            <a:r>
              <a:rPr lang="ru-RU" sz="2400" i="1" dirty="0" smtClean="0">
                <a:solidFill>
                  <a:srgbClr val="002060"/>
                </a:solidFill>
              </a:rPr>
              <a:t>.</a:t>
            </a:r>
            <a:endParaRPr lang="ru-RU" sz="24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8072470"/>
          </a:xfrm>
          <a:prstGeom prst="rect">
            <a:avLst/>
          </a:prstGeom>
        </p:spPr>
      </p:pic>
      <p:pic>
        <p:nvPicPr>
          <p:cNvPr id="5" name="Содержимое 4" descr="komp8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238858" y="0"/>
            <a:ext cx="2905142" cy="2905142"/>
          </a:xfrm>
        </p:spPr>
      </p:pic>
      <p:sp>
        <p:nvSpPr>
          <p:cNvPr id="6" name="TextBox 5"/>
          <p:cNvSpPr txBox="1"/>
          <p:nvPr/>
        </p:nvSpPr>
        <p:spPr>
          <a:xfrm>
            <a:off x="1071538" y="642918"/>
            <a:ext cx="5429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err="1" smtClean="0">
                <a:solidFill>
                  <a:srgbClr val="002060"/>
                </a:solidFill>
              </a:rPr>
              <a:t>Пізніше</a:t>
            </a:r>
            <a:r>
              <a:rPr lang="ru-RU" sz="2400" i="1" dirty="0" smtClean="0">
                <a:solidFill>
                  <a:srgbClr val="002060"/>
                </a:solidFill>
              </a:rPr>
              <a:t> в 1987 </a:t>
            </a:r>
            <a:r>
              <a:rPr lang="ru-RU" sz="2400" i="1" dirty="0" err="1" smtClean="0">
                <a:solidFill>
                  <a:srgbClr val="002060"/>
                </a:solidFill>
              </a:rPr>
              <a:t>році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Forethought </a:t>
            </a:r>
            <a:r>
              <a:rPr lang="ru-RU" sz="2400" i="1" dirty="0" err="1" smtClean="0">
                <a:solidFill>
                  <a:srgbClr val="002060"/>
                </a:solidFill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її</a:t>
            </a:r>
            <a:r>
              <a:rPr lang="ru-RU" sz="2400" i="1" dirty="0" smtClean="0">
                <a:solidFill>
                  <a:srgbClr val="002060"/>
                </a:solidFill>
              </a:rPr>
              <a:t> продукт </a:t>
            </a:r>
            <a:r>
              <a:rPr lang="ru-RU" sz="2400" i="1" dirty="0" err="1" smtClean="0">
                <a:solidFill>
                  <a:srgbClr val="002060"/>
                </a:solidFill>
              </a:rPr>
              <a:t>були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куплені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Microsoft </a:t>
            </a:r>
            <a:r>
              <a:rPr lang="ru-RU" sz="2400" i="1" dirty="0" smtClean="0">
                <a:solidFill>
                  <a:srgbClr val="002060"/>
                </a:solidFill>
              </a:rPr>
              <a:t>за $14 млн. У 1990 </a:t>
            </a:r>
            <a:r>
              <a:rPr lang="ru-RU" sz="2400" i="1" dirty="0" err="1" smtClean="0">
                <a:solidFill>
                  <a:srgbClr val="002060"/>
                </a:solidFill>
              </a:rPr>
              <a:t>році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вийшла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версія</a:t>
            </a:r>
            <a:r>
              <a:rPr lang="ru-RU" sz="2400" i="1" dirty="0" smtClean="0">
                <a:solidFill>
                  <a:srgbClr val="002060"/>
                </a:solidFill>
              </a:rPr>
              <a:t> для </a:t>
            </a:r>
            <a:r>
              <a:rPr lang="en-US" sz="2400" i="1" dirty="0" smtClean="0">
                <a:solidFill>
                  <a:srgbClr val="002060"/>
                </a:solidFill>
              </a:rPr>
              <a:t>Windows. </a:t>
            </a:r>
            <a:r>
              <a:rPr lang="ru-RU" sz="2400" i="1" dirty="0" smtClean="0">
                <a:solidFill>
                  <a:srgbClr val="002060"/>
                </a:solidFill>
              </a:rPr>
              <a:t>З 1990 року </a:t>
            </a:r>
            <a:r>
              <a:rPr lang="en-US" sz="2400" i="1" dirty="0" smtClean="0">
                <a:solidFill>
                  <a:srgbClr val="002060"/>
                </a:solidFill>
              </a:rPr>
              <a:t>PowerPoint </a:t>
            </a:r>
            <a:r>
              <a:rPr lang="ru-RU" sz="2400" i="1" dirty="0" smtClean="0">
                <a:solidFill>
                  <a:srgbClr val="002060"/>
                </a:solidFill>
              </a:rPr>
              <a:t>став стандартом в </a:t>
            </a:r>
            <a:r>
              <a:rPr lang="ru-RU" sz="2400" i="1" dirty="0" err="1" smtClean="0">
                <a:solidFill>
                  <a:srgbClr val="002060"/>
                </a:solidFill>
              </a:rPr>
              <a:t>наборі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програм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hlinkClick r:id="rId4" tooltip="Microsoft Office"/>
              </a:rPr>
              <a:t>Microsoft Office</a:t>
            </a:r>
            <a:r>
              <a:rPr lang="en-US" sz="2400" i="1" dirty="0" smtClean="0">
                <a:solidFill>
                  <a:srgbClr val="002060"/>
                </a:solidFill>
              </a:rPr>
              <a:t>.</a:t>
            </a:r>
            <a:endParaRPr lang="ru-RU" sz="2400" i="1" dirty="0">
              <a:solidFill>
                <a:srgbClr val="002060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71472" y="785794"/>
            <a:ext cx="357190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071538" y="3071810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002060"/>
                </a:solidFill>
              </a:rPr>
              <a:t>У 2002 </a:t>
            </a:r>
            <a:r>
              <a:rPr lang="ru-RU" sz="2400" i="1" dirty="0" err="1" smtClean="0">
                <a:solidFill>
                  <a:srgbClr val="002060"/>
                </a:solidFill>
              </a:rPr>
              <a:t>році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вийшла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версія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PowerPoint, </a:t>
            </a:r>
            <a:r>
              <a:rPr lang="ru-RU" sz="2400" i="1" dirty="0" smtClean="0">
                <a:solidFill>
                  <a:srgbClr val="002060"/>
                </a:solidFill>
              </a:rPr>
              <a:t>яка не </a:t>
            </a:r>
            <a:r>
              <a:rPr lang="ru-RU" sz="2400" i="1" dirty="0" err="1" smtClean="0">
                <a:solidFill>
                  <a:srgbClr val="002060"/>
                </a:solidFill>
              </a:rPr>
              <a:t>тільки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була</a:t>
            </a:r>
            <a:r>
              <a:rPr lang="ru-RU" sz="2400" i="1" dirty="0" smtClean="0">
                <a:solidFill>
                  <a:srgbClr val="002060"/>
                </a:solidFill>
              </a:rPr>
              <a:t> включена в пакет </a:t>
            </a:r>
            <a:r>
              <a:rPr lang="en-US" sz="2400" i="1" dirty="0" smtClean="0">
                <a:solidFill>
                  <a:srgbClr val="002060"/>
                </a:solidFill>
              </a:rPr>
              <a:t>Microsoft Office XP, </a:t>
            </a:r>
            <a:r>
              <a:rPr lang="ru-RU" sz="2400" i="1" dirty="0" err="1" smtClean="0">
                <a:solidFill>
                  <a:srgbClr val="002060"/>
                </a:solidFill>
              </a:rPr>
              <a:t>але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також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розповсюджувалася</a:t>
            </a:r>
            <a:r>
              <a:rPr lang="ru-RU" sz="2400" i="1" dirty="0" smtClean="0">
                <a:solidFill>
                  <a:srgbClr val="002060"/>
                </a:solidFill>
              </a:rPr>
              <a:t> як </a:t>
            </a:r>
            <a:r>
              <a:rPr lang="ru-RU" sz="2400" i="1" dirty="0" err="1" smtClean="0">
                <a:solidFill>
                  <a:srgbClr val="002060"/>
                </a:solidFill>
              </a:rPr>
              <a:t>окремий</a:t>
            </a:r>
            <a:r>
              <a:rPr lang="ru-RU" sz="2400" i="1" dirty="0" smtClean="0">
                <a:solidFill>
                  <a:srgbClr val="002060"/>
                </a:solidFill>
              </a:rPr>
              <a:t> продукт</a:t>
            </a:r>
            <a:r>
              <a:rPr lang="en-US" sz="2400" i="1" dirty="0">
                <a:solidFill>
                  <a:srgbClr val="002060"/>
                </a:solidFill>
              </a:rPr>
              <a:t>.</a:t>
            </a:r>
            <a:endParaRPr lang="ru-RU" sz="2400" i="1" dirty="0">
              <a:solidFill>
                <a:srgbClr val="002060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71472" y="3214686"/>
            <a:ext cx="357190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000100" y="4500570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err="1" smtClean="0">
                <a:solidFill>
                  <a:srgbClr val="002060"/>
                </a:solidFill>
              </a:rPr>
              <a:t>Поточна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версія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PowerPoint 2007 </a:t>
            </a:r>
            <a:r>
              <a:rPr lang="ru-RU" sz="2400" i="1" dirty="0" err="1" smtClean="0">
                <a:solidFill>
                  <a:srgbClr val="002060"/>
                </a:solidFill>
              </a:rPr>
              <a:t>додає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основні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зміни</a:t>
            </a:r>
            <a:r>
              <a:rPr lang="ru-RU" sz="2400" i="1" dirty="0" smtClean="0">
                <a:solidFill>
                  <a:srgbClr val="002060"/>
                </a:solidFill>
              </a:rPr>
              <a:t> в </a:t>
            </a:r>
            <a:r>
              <a:rPr lang="ru-RU" sz="2400" i="1" dirty="0" err="1" smtClean="0">
                <a:solidFill>
                  <a:srgbClr val="002060"/>
                </a:solidFill>
              </a:rPr>
              <a:t>інтерфейс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програми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збільшує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графічні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можливості</a:t>
            </a:r>
            <a:r>
              <a:rPr lang="ru-RU" sz="2400" i="1" dirty="0" smtClean="0">
                <a:solidFill>
                  <a:srgbClr val="002060"/>
                </a:solidFill>
              </a:rPr>
              <a:t>.</a:t>
            </a:r>
            <a:endParaRPr lang="ru-RU" sz="2400" i="1" dirty="0">
              <a:solidFill>
                <a:srgbClr val="002060"/>
              </a:solidFill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71472" y="4714884"/>
            <a:ext cx="357190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8143908"/>
          </a:xfrm>
          <a:prstGeom prst="rect">
            <a:avLst/>
          </a:prstGeom>
        </p:spPr>
      </p:pic>
      <p:pic>
        <p:nvPicPr>
          <p:cNvPr id="5122" name="Picture 2" descr="&amp;Fcy;&amp;acy;&amp;jcy;&amp;lcy;:Microsoft Office PowerPoint 2007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42918"/>
            <a:ext cx="6912550" cy="550070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143240" y="6396335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Вікно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PowerPoint 2007</a:t>
            </a:r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715280"/>
          </a:xfrm>
          <a:prstGeom prst="rect">
            <a:avLst/>
          </a:prstGeom>
        </p:spPr>
      </p:pic>
      <p:pic>
        <p:nvPicPr>
          <p:cNvPr id="6146" name="Picture 2" descr="&amp;Fcy;&amp;acy;&amp;jcy;&amp;lcy;:Microsoft PowerPoint 14 uk screensho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714356"/>
            <a:ext cx="7620000" cy="43719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71736" y="5643578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2060"/>
                </a:solidFill>
              </a:rPr>
              <a:t>Microsoft PowerPoint 2010</a:t>
            </a:r>
            <a:endParaRPr lang="ru-RU" sz="24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2866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5918" y="357166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 smtClean="0">
                <a:solidFill>
                  <a:srgbClr val="002060"/>
                </a:solidFill>
              </a:rPr>
              <a:t>Сумісність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1142984"/>
            <a:ext cx="79296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err="1" smtClean="0">
                <a:solidFill>
                  <a:srgbClr val="002060"/>
                </a:solidFill>
              </a:rPr>
              <a:t>Завдяки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входженню</a:t>
            </a:r>
            <a:r>
              <a:rPr lang="ru-RU" sz="2400" i="1" dirty="0" smtClean="0">
                <a:solidFill>
                  <a:srgbClr val="002060"/>
                </a:solidFill>
              </a:rPr>
              <a:t> в </a:t>
            </a:r>
            <a:r>
              <a:rPr lang="en-US" sz="2400" i="1" dirty="0" smtClean="0">
                <a:solidFill>
                  <a:srgbClr val="002060"/>
                </a:solidFill>
              </a:rPr>
              <a:t>Microsoft Office, PowerPoint </a:t>
            </a:r>
            <a:r>
              <a:rPr lang="ru-RU" sz="2400" i="1" dirty="0" smtClean="0">
                <a:solidFill>
                  <a:srgbClr val="002060"/>
                </a:solidFill>
              </a:rPr>
              <a:t>став </a:t>
            </a:r>
            <a:r>
              <a:rPr lang="ru-RU" sz="2400" i="1" dirty="0" err="1" smtClean="0">
                <a:solidFill>
                  <a:srgbClr val="002060"/>
                </a:solidFill>
              </a:rPr>
              <a:t>найпоширенішою</a:t>
            </a:r>
            <a:r>
              <a:rPr lang="ru-RU" sz="2400" i="1" dirty="0" smtClean="0">
                <a:solidFill>
                  <a:srgbClr val="002060"/>
                </a:solidFill>
              </a:rPr>
              <a:t> у </a:t>
            </a:r>
            <a:r>
              <a:rPr lang="ru-RU" sz="2400" i="1" dirty="0" err="1" smtClean="0">
                <a:solidFill>
                  <a:srgbClr val="002060"/>
                </a:solidFill>
              </a:rPr>
              <a:t>всьому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світі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програмою</a:t>
            </a:r>
            <a:r>
              <a:rPr lang="ru-RU" sz="2400" i="1" dirty="0" smtClean="0">
                <a:solidFill>
                  <a:srgbClr val="002060"/>
                </a:solidFill>
              </a:rPr>
              <a:t> для </a:t>
            </a:r>
            <a:r>
              <a:rPr lang="ru-RU" sz="2400" i="1" dirty="0" err="1" smtClean="0">
                <a:solidFill>
                  <a:srgbClr val="002060"/>
                </a:solidFill>
              </a:rPr>
              <a:t>створення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презентацій</a:t>
            </a:r>
            <a:r>
              <a:rPr lang="ru-RU" sz="2400" i="1" dirty="0" smtClean="0">
                <a:solidFill>
                  <a:srgbClr val="002060"/>
                </a:solidFill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</a:rPr>
              <a:t>Файли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презентацій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PowerPoint </a:t>
            </a:r>
            <a:r>
              <a:rPr lang="ru-RU" sz="2400" i="1" dirty="0" smtClean="0">
                <a:solidFill>
                  <a:srgbClr val="002060"/>
                </a:solidFill>
              </a:rPr>
              <a:t>часто </a:t>
            </a:r>
            <a:r>
              <a:rPr lang="ru-RU" sz="2400" i="1" dirty="0" err="1" smtClean="0">
                <a:solidFill>
                  <a:srgbClr val="002060"/>
                </a:solidFill>
              </a:rPr>
              <a:t>пересилаються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користувачами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програми</a:t>
            </a:r>
            <a:r>
              <a:rPr lang="ru-RU" sz="2400" i="1" dirty="0" smtClean="0">
                <a:solidFill>
                  <a:srgbClr val="002060"/>
                </a:solidFill>
              </a:rPr>
              <a:t> на </a:t>
            </a:r>
            <a:r>
              <a:rPr lang="ru-RU" sz="2400" i="1" dirty="0" err="1" smtClean="0">
                <a:solidFill>
                  <a:srgbClr val="002060"/>
                </a:solidFill>
              </a:rPr>
              <a:t>інші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комп'ютери</a:t>
            </a:r>
            <a:r>
              <a:rPr lang="ru-RU" sz="2400" i="1" dirty="0" smtClean="0">
                <a:solidFill>
                  <a:srgbClr val="002060"/>
                </a:solidFill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</a:rPr>
              <a:t>що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означає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необхідну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сумісність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з</a:t>
            </a:r>
            <a:r>
              <a:rPr lang="ru-RU" sz="2400" i="1" dirty="0" smtClean="0">
                <a:solidFill>
                  <a:srgbClr val="002060"/>
                </a:solidFill>
              </a:rPr>
              <a:t> ними </a:t>
            </a:r>
            <a:r>
              <a:rPr lang="ru-RU" sz="2400" i="1" dirty="0" err="1" smtClean="0">
                <a:solidFill>
                  <a:srgbClr val="002060"/>
                </a:solidFill>
              </a:rPr>
              <a:t>програм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конкурентів</a:t>
            </a:r>
            <a:r>
              <a:rPr lang="ru-RU" sz="2400" i="1" dirty="0" smtClean="0">
                <a:solidFill>
                  <a:srgbClr val="002060"/>
                </a:solidFill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</a:rPr>
              <a:t>Проте</a:t>
            </a:r>
            <a:r>
              <a:rPr lang="ru-RU" sz="2400" i="1" dirty="0" smtClean="0">
                <a:solidFill>
                  <a:srgbClr val="002060"/>
                </a:solidFill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</a:rPr>
              <a:t>оскільки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PowerPoint </a:t>
            </a:r>
            <a:r>
              <a:rPr lang="ru-RU" sz="2400" i="1" dirty="0" err="1" smtClean="0">
                <a:solidFill>
                  <a:srgbClr val="002060"/>
                </a:solidFill>
              </a:rPr>
              <a:t>має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можливість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підключення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елементів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інших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застосунків</a:t>
            </a:r>
            <a:r>
              <a:rPr lang="ru-RU" sz="2400" i="1" dirty="0" smtClean="0">
                <a:solidFill>
                  <a:srgbClr val="002060"/>
                </a:solidFill>
              </a:rPr>
              <a:t> через </a:t>
            </a:r>
            <a:r>
              <a:rPr lang="en-US" sz="2400" i="1" dirty="0" smtClean="0">
                <a:solidFill>
                  <a:srgbClr val="002060"/>
                </a:solidFill>
                <a:hlinkClick r:id="rId3" tooltip="OLE (ще не написана)"/>
              </a:rPr>
              <a:t>OLE</a:t>
            </a:r>
            <a:r>
              <a:rPr lang="en-US" sz="2400" i="1" dirty="0" smtClean="0">
                <a:solidFill>
                  <a:srgbClr val="002060"/>
                </a:solidFill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</a:rPr>
              <a:t>деякі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презентації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стають</a:t>
            </a:r>
            <a:r>
              <a:rPr lang="ru-RU" sz="2400" i="1" dirty="0" smtClean="0">
                <a:solidFill>
                  <a:srgbClr val="002060"/>
                </a:solidFill>
              </a:rPr>
              <a:t> сильно </a:t>
            </a:r>
            <a:r>
              <a:rPr lang="ru-RU" sz="2400" i="1" dirty="0" err="1" smtClean="0">
                <a:solidFill>
                  <a:srgbClr val="002060"/>
                </a:solidFill>
              </a:rPr>
              <a:t>прив'язаними</a:t>
            </a:r>
            <a:r>
              <a:rPr lang="ru-RU" sz="2400" i="1" dirty="0" smtClean="0">
                <a:solidFill>
                  <a:srgbClr val="002060"/>
                </a:solidFill>
              </a:rPr>
              <a:t> до </a:t>
            </a:r>
            <a:r>
              <a:rPr lang="ru-RU" sz="2400" i="1" dirty="0" err="1" smtClean="0">
                <a:solidFill>
                  <a:srgbClr val="002060"/>
                </a:solidFill>
              </a:rPr>
              <a:t>платформи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hlinkClick r:id="rId4" tooltip="Windows"/>
              </a:rPr>
              <a:t>Windows</a:t>
            </a:r>
            <a:r>
              <a:rPr lang="en-US" sz="2400" i="1" dirty="0" smtClean="0">
                <a:solidFill>
                  <a:srgbClr val="002060"/>
                </a:solidFill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</a:rPr>
              <a:t>що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робить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неможливим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відкриття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даних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файлів</a:t>
            </a:r>
            <a:r>
              <a:rPr lang="ru-RU" sz="2400" i="1" dirty="0" smtClean="0">
                <a:solidFill>
                  <a:srgbClr val="002060"/>
                </a:solidFill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</a:rPr>
              <a:t>наприклад</a:t>
            </a:r>
            <a:r>
              <a:rPr lang="ru-RU" sz="2400" i="1" dirty="0" smtClean="0">
                <a:solidFill>
                  <a:srgbClr val="002060"/>
                </a:solidFill>
              </a:rPr>
              <a:t>, у </a:t>
            </a:r>
            <a:r>
              <a:rPr lang="ru-RU" sz="2400" i="1" dirty="0" err="1" smtClean="0">
                <a:solidFill>
                  <a:srgbClr val="002060"/>
                </a:solidFill>
              </a:rPr>
              <a:t>версії</a:t>
            </a:r>
            <a:r>
              <a:rPr lang="ru-RU" sz="2400" i="1" dirty="0" smtClean="0">
                <a:solidFill>
                  <a:srgbClr val="002060"/>
                </a:solidFill>
              </a:rPr>
              <a:t> для </a:t>
            </a:r>
            <a:r>
              <a:rPr lang="en-US" sz="2400" i="1" dirty="0" smtClean="0">
                <a:solidFill>
                  <a:srgbClr val="002060"/>
                </a:solidFill>
                <a:hlinkClick r:id="rId5" tooltip="Mac OS"/>
              </a:rPr>
              <a:t>Mac OS</a:t>
            </a:r>
            <a:r>
              <a:rPr lang="en-US" sz="2400" i="1" dirty="0" smtClean="0">
                <a:solidFill>
                  <a:srgbClr val="002060"/>
                </a:solidFill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</a:rPr>
              <a:t>Це</a:t>
            </a:r>
            <a:r>
              <a:rPr lang="ru-RU" sz="2400" i="1" dirty="0" smtClean="0">
                <a:solidFill>
                  <a:srgbClr val="002060"/>
                </a:solidFill>
              </a:rPr>
              <a:t> привело до переходу на </a:t>
            </a:r>
            <a:r>
              <a:rPr lang="ru-RU" sz="2400" i="1" dirty="0" err="1" smtClean="0">
                <a:solidFill>
                  <a:srgbClr val="002060"/>
                </a:solidFill>
              </a:rPr>
              <a:t>відкриті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стандарти</a:t>
            </a:r>
            <a:r>
              <a:rPr lang="ru-RU" sz="2400" i="1" dirty="0" smtClean="0">
                <a:solidFill>
                  <a:srgbClr val="002060"/>
                </a:solidFill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</a:rPr>
              <a:t>такі</a:t>
            </a:r>
            <a:r>
              <a:rPr lang="ru-RU" sz="2400" i="1" dirty="0" smtClean="0">
                <a:solidFill>
                  <a:srgbClr val="002060"/>
                </a:solidFill>
              </a:rPr>
              <a:t> як </a:t>
            </a:r>
            <a:r>
              <a:rPr lang="en-US" sz="2400" i="1" dirty="0" smtClean="0">
                <a:solidFill>
                  <a:srgbClr val="002060"/>
                </a:solidFill>
                <a:hlinkClick r:id="rId6" tooltip="PDF"/>
              </a:rPr>
              <a:t>PDF</a:t>
            </a:r>
            <a:r>
              <a:rPr lang="en-US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OASIS </a:t>
            </a:r>
            <a:r>
              <a:rPr lang="en-US" sz="2400" i="1" dirty="0" err="1" smtClean="0">
                <a:solidFill>
                  <a:srgbClr val="002060"/>
                </a:solidFill>
                <a:hlinkClick r:id="rId7" tooltip="OpenDocument"/>
              </a:rPr>
              <a:t>OpenDocument</a:t>
            </a:r>
            <a:r>
              <a:rPr lang="en-US" sz="2400" i="1" dirty="0" smtClean="0">
                <a:solidFill>
                  <a:srgbClr val="002060"/>
                </a:solidFill>
              </a:rPr>
              <a:t>.</a:t>
            </a:r>
            <a:endParaRPr lang="ru-RU" sz="24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7429528"/>
          </a:xfrm>
          <a:prstGeom prst="rect">
            <a:avLst/>
          </a:prstGeom>
        </p:spPr>
      </p:pic>
      <p:pic>
        <p:nvPicPr>
          <p:cNvPr id="5" name="Содержимое 4" descr="komp6.gif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7072330" y="357166"/>
            <a:ext cx="1681544" cy="2047097"/>
          </a:xfrm>
        </p:spPr>
      </p:pic>
      <p:sp>
        <p:nvSpPr>
          <p:cNvPr id="6" name="TextBox 5"/>
          <p:cNvSpPr txBox="1"/>
          <p:nvPr/>
        </p:nvSpPr>
        <p:spPr>
          <a:xfrm>
            <a:off x="1571604" y="71435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/>
              <a:t>Комбінації клавіш</a:t>
            </a:r>
            <a:endParaRPr lang="ru-RU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1428736"/>
            <a:ext cx="75724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Робота з 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текстом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один знак вправо </a:t>
            </a:r>
            <a:r>
              <a:rPr lang="uk-UA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Shift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Стрілка 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вправо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один знак вліво </a:t>
            </a:r>
            <a:r>
              <a:rPr lang="uk-UA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Shift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Стрілка 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вліво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кінець слова CTRL + </a:t>
            </a:r>
            <a:r>
              <a:rPr lang="uk-UA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Shift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Стрілка 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вправо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початок слова CTRL + </a:t>
            </a:r>
            <a:r>
              <a:rPr lang="uk-UA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Shift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Стрілка 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вліво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рядок вгору </a:t>
            </a:r>
            <a:r>
              <a:rPr lang="uk-UA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Shift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Стрілка 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вгору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рядок вниз </a:t>
            </a:r>
            <a:r>
              <a:rPr lang="uk-UA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Shift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Стрілка 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вниз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Вибрати всі CTRL + A або 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F2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Вибрати довільний текст Вибрати з затиснутою лівою кнопкою 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миші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Вибрати слово Подвійний клік 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мишею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Вибрати параграф Потрійний клік 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мишею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Вибрати й перетягнути Виберіть і 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перетягніть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Вибрати й перетягнути копію CTRL + Виберіть і перетягніть</a:t>
            </a:r>
            <a:endParaRPr lang="ru-RU" sz="20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451</Words>
  <Application>Microsoft Office PowerPoint</Application>
  <PresentationFormat>Экран (4:3)</PresentationFormat>
  <Paragraphs>21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32</cp:revision>
  <dcterms:created xsi:type="dcterms:W3CDTF">2013-04-07T09:03:05Z</dcterms:created>
  <dcterms:modified xsi:type="dcterms:W3CDTF">2013-04-07T20:09:36Z</dcterms:modified>
</cp:coreProperties>
</file>