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k.wikipedia.org/wiki/Microsof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1%80%D0%BE%D0%BF%D1%80%D1%96%D1%94%D1%82%D0%B0%D1%80%D0%BD%D0%B5_%D0%BF%D1%80%D0%BE%D0%B3%D1%80%D0%B0%D0%BC%D0%BD%D0%B5_%D0%B7%D0%B0%D0%B1%D0%B5%D0%B7%D0%BF%D0%B5%D1%87%D0%B5%D0%BD%D0%BD%D1%8F" TargetMode="External"/><Relationship Id="rId2" Type="http://schemas.openxmlformats.org/officeDocument/2006/relationships/hyperlink" Target="http://uk.wikipedia.org/wiki/%D0%9F%D1%80%D0%BE%D0%B3%D1%80%D0%B0%D0%BC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uk.wikipedia.org/wiki/Microsoft_Offic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685800"/>
            <a:ext cx="8676222" cy="3200400"/>
          </a:xfrm>
        </p:spPr>
        <p:txBody>
          <a:bodyPr/>
          <a:lstStyle/>
          <a:p>
            <a:r>
              <a:rPr lang="en-US" b="1" dirty="0">
                <a:effectLst/>
              </a:rPr>
              <a:t>Microsoft Office Publisher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135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173" y="761999"/>
            <a:ext cx="9905998" cy="1905000"/>
          </a:xfrm>
        </p:spPr>
        <p:txBody>
          <a:bodyPr/>
          <a:lstStyle/>
          <a:p>
            <a:r>
              <a:rPr lang="ru-RU" dirty="0" smtClean="0"/>
              <a:t>логотип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effectLst/>
              </a:rPr>
              <a:t>Microsoft Office Publisher</a:t>
            </a:r>
            <a:r>
              <a:rPr lang="en-US" dirty="0">
                <a:effectLst/>
              </a:rPr>
              <a:t> </a:t>
            </a:r>
            <a:r>
              <a:rPr lang="ru-RU" dirty="0" smtClean="0">
                <a:effectLst/>
              </a:rPr>
              <a:t>—</a:t>
            </a:r>
            <a:r>
              <a:rPr lang="ru-RU" dirty="0">
                <a:effectLst/>
              </a:rPr>
              <a:t> </a:t>
            </a:r>
            <a:r>
              <a:rPr lang="ru-RU" dirty="0" err="1" smtClean="0">
                <a:effectLst/>
              </a:rPr>
              <a:t>програма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що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розрахована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випуск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різноманітних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публікацій</a:t>
            </a:r>
            <a:r>
              <a:rPr lang="ru-RU" dirty="0" smtClean="0">
                <a:effectLst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70" t="35167" r="77985" b="52862"/>
          <a:stretch/>
        </p:blipFill>
        <p:spPr>
          <a:xfrm>
            <a:off x="5740241" y="1276617"/>
            <a:ext cx="2382593" cy="87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0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609599"/>
            <a:ext cx="4435139" cy="5181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/>
              </a:rPr>
              <a:t>Microsoft Office Publisher </a:t>
            </a:r>
            <a:r>
              <a:rPr lang="en-US" b="1" dirty="0" smtClean="0">
                <a:effectLst/>
              </a:rPr>
              <a:t>—</a:t>
            </a:r>
            <a:r>
              <a:rPr lang="ru-RU" dirty="0" err="1" smtClean="0">
                <a:effectLst/>
              </a:rPr>
              <a:t>настільна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видавнича</a:t>
            </a:r>
            <a:r>
              <a:rPr lang="ru-RU" dirty="0">
                <a:effectLst/>
              </a:rPr>
              <a:t> система, </a:t>
            </a:r>
            <a:r>
              <a:rPr lang="ru-RU" dirty="0" err="1">
                <a:effectLst/>
              </a:rPr>
              <a:t>розроблена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корпорацією</a:t>
            </a:r>
            <a:r>
              <a:rPr lang="ru-RU" dirty="0">
                <a:effectLst/>
              </a:rPr>
              <a:t> </a:t>
            </a:r>
            <a:r>
              <a:rPr lang="ru-RU" dirty="0">
                <a:effectLst/>
                <a:hlinkClick r:id="rId2" tooltip="Microsoft"/>
              </a:rPr>
              <a:t>«</a:t>
            </a:r>
            <a:r>
              <a:rPr lang="en-US" dirty="0">
                <a:effectLst/>
                <a:hlinkClick r:id="rId2" tooltip="Microsoft"/>
              </a:rPr>
              <a:t>Microsoft»</a:t>
            </a:r>
            <a:r>
              <a:rPr lang="en-US" dirty="0">
                <a:effectLst/>
              </a:rPr>
              <a:t>. 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endParaRPr lang="ru-RU" dirty="0">
              <a:effectLst/>
            </a:endParaRPr>
          </a:p>
          <a:p>
            <a:pPr marL="0" indent="0">
              <a:buNone/>
            </a:pP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 smtClean="0">
                <a:effectLst/>
              </a:rPr>
              <a:t>Перша </a:t>
            </a:r>
            <a:r>
              <a:rPr lang="ru-RU" dirty="0" err="1">
                <a:effectLst/>
              </a:rPr>
              <a:t>версія</a:t>
            </a:r>
            <a:r>
              <a:rPr lang="ru-RU" dirty="0">
                <a:effectLst/>
              </a:rPr>
              <a:t> пакета </a:t>
            </a:r>
            <a:r>
              <a:rPr lang="ru-RU" dirty="0" err="1">
                <a:effectLst/>
              </a:rPr>
              <a:t>була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розроблена</a:t>
            </a:r>
            <a:r>
              <a:rPr lang="ru-RU" dirty="0">
                <a:effectLst/>
              </a:rPr>
              <a:t> 1991 року.</a:t>
            </a:r>
          </a:p>
          <a:p>
            <a:endParaRPr lang="ru-RU" dirty="0"/>
          </a:p>
        </p:txBody>
      </p:sp>
      <p:pic>
        <p:nvPicPr>
          <p:cNvPr id="1026" name="Picture 2" descr="http://www.biggle.de/blog/wp-content/uploads/2010/02/upgrade_microsoft_office_2007_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766" y="927345"/>
            <a:ext cx="53054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9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effectLst/>
              </a:rPr>
              <a:t>Ця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  <a:hlinkClick r:id="rId2" tooltip="Програма"/>
              </a:rPr>
              <a:t>програма</a:t>
            </a:r>
            <a:r>
              <a:rPr lang="ru-RU" dirty="0">
                <a:effectLst/>
              </a:rPr>
              <a:t> початкового </a:t>
            </a:r>
            <a:r>
              <a:rPr lang="ru-RU" dirty="0" err="1">
                <a:effectLst/>
              </a:rPr>
              <a:t>рівня</a:t>
            </a:r>
            <a:r>
              <a:rPr lang="ru-RU" dirty="0">
                <a:effectLst/>
              </a:rPr>
              <a:t>, акцент у </a:t>
            </a:r>
            <a:r>
              <a:rPr lang="ru-RU" dirty="0" smtClean="0">
                <a:effectLst/>
              </a:rPr>
              <a:t>н</a:t>
            </a:r>
            <a:r>
              <a:rPr lang="uk-UA" dirty="0" err="1" smtClean="0">
                <a:effectLst/>
              </a:rPr>
              <a:t>ій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робиться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проектування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розмітки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сторінки</a:t>
            </a:r>
            <a:r>
              <a:rPr lang="ru-RU" dirty="0">
                <a:effectLst/>
              </a:rPr>
              <a:t>. </a:t>
            </a:r>
            <a:endParaRPr lang="ru-RU" dirty="0" smtClean="0">
              <a:effectLst/>
            </a:endParaRPr>
          </a:p>
          <a:p>
            <a:endParaRPr lang="ru-RU" i="1" dirty="0">
              <a:effectLst/>
            </a:endParaRPr>
          </a:p>
          <a:p>
            <a:r>
              <a:rPr lang="en-US" i="1" dirty="0" smtClean="0">
                <a:effectLst/>
              </a:rPr>
              <a:t>Microsoft </a:t>
            </a:r>
            <a:r>
              <a:rPr lang="en-US" i="1" dirty="0">
                <a:effectLst/>
              </a:rPr>
              <a:t>Publisher</a:t>
            </a:r>
            <a:r>
              <a:rPr lang="en-US" dirty="0">
                <a:effectLst/>
              </a:rPr>
              <a:t> — </a:t>
            </a:r>
            <a:r>
              <a:rPr lang="ru-RU" dirty="0" err="1">
                <a:effectLst/>
                <a:hlinkClick r:id="rId3" tooltip="Пропрієтарне програмне забезпечення"/>
              </a:rPr>
              <a:t>пропрієтарне</a:t>
            </a:r>
            <a:r>
              <a:rPr lang="ru-RU" dirty="0">
                <a:effectLst/>
                <a:hlinkClick r:id="rId3" tooltip="Пропрієтарне програмне забезпечення"/>
              </a:rPr>
              <a:t> </a:t>
            </a:r>
            <a:r>
              <a:rPr lang="ru-RU" dirty="0" err="1">
                <a:effectLst/>
                <a:hlinkClick r:id="rId3" tooltip="Пропрієтарне програмне забезпечення"/>
              </a:rPr>
              <a:t>програмне</a:t>
            </a:r>
            <a:r>
              <a:rPr lang="ru-RU" dirty="0">
                <a:effectLst/>
                <a:hlinkClick r:id="rId3" tooltip="Пропрієтарне програмне забезпечення"/>
              </a:rPr>
              <a:t> </a:t>
            </a:r>
            <a:r>
              <a:rPr lang="ru-RU" dirty="0" err="1">
                <a:effectLst/>
                <a:hlinkClick r:id="rId3" tooltip="Пропрієтарне програмне забезпечення"/>
              </a:rPr>
              <a:t>забезпечення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входить до складу пакету </a:t>
            </a:r>
            <a:r>
              <a:rPr lang="en-US" i="1" dirty="0">
                <a:effectLst/>
                <a:hlinkClick r:id="rId4" tooltip="Microsoft Office"/>
              </a:rPr>
              <a:t>Microsoft Office</a:t>
            </a:r>
            <a:r>
              <a:rPr lang="en-US" dirty="0">
                <a:effectLst/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 descr="http://zdjecia.pl.sftcdn.net/pl/scrn/6653000/6653661/microsoft-publisher-2013-05-535x53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80" y="237331"/>
            <a:ext cx="2649537" cy="26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56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покоління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2321" r="15395" b="3278"/>
          <a:stretch/>
        </p:blipFill>
        <p:spPr>
          <a:xfrm>
            <a:off x="3490174" y="3258354"/>
            <a:ext cx="2215167" cy="2949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680" y="371475"/>
            <a:ext cx="3257550" cy="4286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5" b="6249"/>
          <a:stretch/>
        </p:blipFill>
        <p:spPr>
          <a:xfrm>
            <a:off x="206015" y="2119737"/>
            <a:ext cx="2981484" cy="2993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4" t="4518" r="29300" b="2872"/>
          <a:stretch/>
        </p:blipFill>
        <p:spPr>
          <a:xfrm>
            <a:off x="8803008" y="2382590"/>
            <a:ext cx="3000777" cy="3863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575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створення</a:t>
            </a:r>
            <a:r>
              <a:rPr lang="ru-RU" dirty="0"/>
              <a:t> календаря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658204"/>
            <a:ext cx="7197369" cy="393510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У </a:t>
            </a:r>
            <a:r>
              <a:rPr lang="ru-RU" dirty="0"/>
              <a:t>меню Файл </a:t>
            </a:r>
            <a:r>
              <a:rPr lang="ru-RU" dirty="0" err="1"/>
              <a:t>виберіть</a:t>
            </a:r>
            <a:r>
              <a:rPr lang="ru-RU" dirty="0"/>
              <a:t> команду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smtClean="0"/>
              <a:t>.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У списку </a:t>
            </a:r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публікацій</a:t>
            </a:r>
            <a:r>
              <a:rPr lang="ru-RU" dirty="0" smtClean="0"/>
              <a:t> </a:t>
            </a:r>
            <a:r>
              <a:rPr lang="ru-RU" dirty="0" err="1" smtClean="0"/>
              <a:t>виберіть</a:t>
            </a:r>
            <a:r>
              <a:rPr lang="ru-RU" dirty="0" smtClean="0"/>
              <a:t> команду </a:t>
            </a:r>
            <a:r>
              <a:rPr lang="ru-RU" dirty="0" err="1" smtClean="0"/>
              <a:t>Календарі</a:t>
            </a:r>
            <a:r>
              <a:rPr lang="ru-RU" dirty="0" smtClean="0"/>
              <a:t> 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У </a:t>
            </a:r>
            <a:r>
              <a:rPr lang="ru-RU" dirty="0" err="1"/>
              <a:t>групі</a:t>
            </a:r>
            <a:r>
              <a:rPr lang="ru-RU" dirty="0"/>
              <a:t> </a:t>
            </a:r>
            <a:r>
              <a:rPr lang="ru-RU" dirty="0" err="1"/>
              <a:t>Календарі</a:t>
            </a:r>
            <a:r>
              <a:rPr lang="ru-RU" dirty="0"/>
              <a:t> </a:t>
            </a:r>
            <a:r>
              <a:rPr lang="ru-RU" dirty="0" err="1"/>
              <a:t>клацніть</a:t>
            </a:r>
            <a:r>
              <a:rPr lang="ru-RU" dirty="0"/>
              <a:t> той тип </a:t>
            </a:r>
            <a:r>
              <a:rPr lang="ru-RU" dirty="0" smtClean="0"/>
              <a:t>календаря,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( На всю </a:t>
            </a:r>
            <a:r>
              <a:rPr lang="ru-RU" dirty="0" err="1"/>
              <a:t>сторінку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Кишеньковий</a:t>
            </a:r>
            <a:r>
              <a:rPr lang="ru-RU" dirty="0"/>
              <a:t> </a:t>
            </a:r>
            <a:r>
              <a:rPr lang="ru-RU" dirty="0" smtClean="0"/>
              <a:t>), </a:t>
            </a:r>
            <a:r>
              <a:rPr lang="ru-RU" dirty="0"/>
              <a:t>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виберіть</a:t>
            </a:r>
            <a:r>
              <a:rPr lang="ru-RU" dirty="0"/>
              <a:t> </a:t>
            </a:r>
            <a:r>
              <a:rPr lang="ru-RU" dirty="0" err="1"/>
              <a:t>потрібний</a:t>
            </a:r>
            <a:r>
              <a:rPr lang="ru-RU" dirty="0"/>
              <a:t> макет </a:t>
            </a:r>
            <a:r>
              <a:rPr lang="ru-RU" dirty="0" smtClean="0"/>
              <a:t>календаря.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253" t="3155" r="96039" b="93576"/>
          <a:stretch/>
        </p:blipFill>
        <p:spPr>
          <a:xfrm>
            <a:off x="6878472" y="2316707"/>
            <a:ext cx="955343" cy="395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77529" t="36117" r="5059" b="26943"/>
          <a:stretch/>
        </p:blipFill>
        <p:spPr>
          <a:xfrm>
            <a:off x="9003433" y="2274627"/>
            <a:ext cx="2265528" cy="27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64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3866" y="821140"/>
            <a:ext cx="8125417" cy="5181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3.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Настройка </a:t>
            </a:r>
            <a:r>
              <a:rPr lang="ru-RU" dirty="0" err="1"/>
              <a:t>виберіть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колірну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шрифтову</a:t>
            </a:r>
            <a:r>
              <a:rPr lang="ru-RU" dirty="0"/>
              <a:t> схему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4.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календаря </a:t>
            </a:r>
            <a:r>
              <a:rPr lang="ru-RU" dirty="0" err="1"/>
              <a:t>виберіть</a:t>
            </a:r>
            <a:r>
              <a:rPr lang="ru-RU" dirty="0"/>
              <a:t> </a:t>
            </a:r>
            <a:r>
              <a:rPr lang="ru-RU" dirty="0" err="1"/>
              <a:t>орієнтацію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 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відображати</a:t>
            </a:r>
            <a:r>
              <a:rPr lang="ru-RU" dirty="0"/>
              <a:t> на </a:t>
            </a:r>
            <a:r>
              <a:rPr lang="ru-RU" dirty="0" err="1"/>
              <a:t>сторінці</a:t>
            </a:r>
            <a:r>
              <a:rPr lang="ru-RU" dirty="0"/>
              <a:t> календаря один </a:t>
            </a:r>
            <a:r>
              <a:rPr lang="ru-RU" dirty="0" err="1"/>
              <a:t>місяць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весь </a:t>
            </a:r>
            <a:r>
              <a:rPr lang="ru-RU" dirty="0" err="1"/>
              <a:t>рік</a:t>
            </a:r>
            <a:r>
              <a:rPr lang="ru-RU" dirty="0"/>
              <a:t> (для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, з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календар</a:t>
            </a:r>
            <a:r>
              <a:rPr lang="ru-RU" dirty="0"/>
              <a:t> , </a:t>
            </a:r>
            <a:r>
              <a:rPr lang="ru-RU" dirty="0" err="1"/>
              <a:t>натисніть</a:t>
            </a:r>
            <a:r>
              <a:rPr lang="ru-RU" dirty="0"/>
              <a:t> кнопку </a:t>
            </a:r>
            <a:r>
              <a:rPr lang="ru-RU" dirty="0" err="1"/>
              <a:t>Дати</a:t>
            </a:r>
            <a:r>
              <a:rPr lang="ru-RU" dirty="0"/>
              <a:t> у </a:t>
            </a:r>
            <a:r>
              <a:rPr lang="ru-RU" dirty="0" err="1"/>
              <a:t>календарі</a:t>
            </a:r>
            <a:r>
              <a:rPr lang="ru-RU" dirty="0"/>
              <a:t>) 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включати</a:t>
            </a:r>
            <a:r>
              <a:rPr lang="ru-RU" dirty="0"/>
              <a:t> в </a:t>
            </a:r>
            <a:r>
              <a:rPr lang="ru-RU" dirty="0" err="1"/>
              <a:t>календар</a:t>
            </a:r>
            <a:r>
              <a:rPr lang="ru-RU" dirty="0"/>
              <a:t> </a:t>
            </a:r>
            <a:r>
              <a:rPr lang="ru-RU" dirty="0" err="1"/>
              <a:t>розклад</a:t>
            </a:r>
            <a:r>
              <a:rPr lang="ru-RU" dirty="0"/>
              <a:t> </a:t>
            </a:r>
            <a:r>
              <a:rPr lang="ru-RU" dirty="0" err="1"/>
              <a:t>запланованих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5. Для вставки в </a:t>
            </a:r>
            <a:r>
              <a:rPr lang="ru-RU" dirty="0" err="1"/>
              <a:t>календар</a:t>
            </a:r>
            <a:r>
              <a:rPr lang="ru-RU" dirty="0"/>
              <a:t> </a:t>
            </a:r>
            <a:r>
              <a:rPr lang="ru-RU" dirty="0" err="1"/>
              <a:t>розкладу</a:t>
            </a:r>
            <a:r>
              <a:rPr lang="ru-RU" dirty="0"/>
              <a:t> </a:t>
            </a:r>
            <a:r>
              <a:rPr lang="ru-RU" dirty="0" err="1"/>
              <a:t>запланованих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</a:t>
            </a:r>
            <a:r>
              <a:rPr lang="ru-RU" dirty="0" err="1"/>
              <a:t>встановіть</a:t>
            </a:r>
            <a:r>
              <a:rPr lang="ru-RU" dirty="0"/>
              <a:t> </a:t>
            </a:r>
            <a:r>
              <a:rPr lang="ru-RU" dirty="0" err="1"/>
              <a:t>прапорець</a:t>
            </a:r>
            <a:r>
              <a:rPr lang="ru-RU" dirty="0"/>
              <a:t> </a:t>
            </a:r>
            <a:r>
              <a:rPr lang="ru-RU" dirty="0" err="1"/>
              <a:t>Включити</a:t>
            </a:r>
            <a:r>
              <a:rPr lang="ru-RU" dirty="0"/>
              <a:t> </a:t>
            </a:r>
            <a:r>
              <a:rPr lang="ru-RU" dirty="0" err="1"/>
              <a:t>розклад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6. </a:t>
            </a:r>
            <a:r>
              <a:rPr lang="ru-RU" dirty="0" err="1"/>
              <a:t>Натисніть</a:t>
            </a:r>
            <a:r>
              <a:rPr lang="ru-RU" dirty="0"/>
              <a:t> кнопку </a:t>
            </a:r>
            <a:r>
              <a:rPr lang="ru-RU" dirty="0" err="1"/>
              <a:t>Створити</a:t>
            </a:r>
            <a:r>
              <a:rPr lang="ru-RU" dirty="0"/>
              <a:t> 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6048" t="9095" r="4442" b="6577"/>
          <a:stretch/>
        </p:blipFill>
        <p:spPr>
          <a:xfrm>
            <a:off x="9399216" y="327546"/>
            <a:ext cx="2538485" cy="61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47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385" y="623248"/>
            <a:ext cx="10419614" cy="1905000"/>
          </a:xfrm>
        </p:spPr>
        <p:txBody>
          <a:bodyPr/>
          <a:lstStyle/>
          <a:p>
            <a:r>
              <a:rPr lang="uk-UA" dirty="0" smtClean="0"/>
              <a:t>Кишеньковий календар            настінний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65" t="22097" r="22628" b="11504"/>
          <a:stretch/>
        </p:blipFill>
        <p:spPr>
          <a:xfrm>
            <a:off x="1141413" y="2838734"/>
            <a:ext cx="4851779" cy="3111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0368" t="24956" r="19249" b="13424"/>
          <a:stretch/>
        </p:blipFill>
        <p:spPr>
          <a:xfrm>
            <a:off x="6453517" y="2528248"/>
            <a:ext cx="4749482" cy="326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9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5400" b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15167" y="2735238"/>
            <a:ext cx="9905998" cy="3124201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Виконала:</a:t>
            </a:r>
            <a:br>
              <a:rPr lang="uk-UA" dirty="0" smtClean="0"/>
            </a:br>
            <a:r>
              <a:rPr lang="uk-UA" dirty="0" smtClean="0"/>
              <a:t>студентка 1 курсу</a:t>
            </a:r>
            <a:br>
              <a:rPr lang="uk-UA" dirty="0" smtClean="0"/>
            </a:br>
            <a:r>
              <a:rPr lang="uk-UA" dirty="0" smtClean="0"/>
              <a:t>коледжу КНУТД</a:t>
            </a:r>
            <a:br>
              <a:rPr lang="uk-UA" dirty="0" smtClean="0"/>
            </a:br>
            <a:r>
              <a:rPr lang="uk-UA" dirty="0" smtClean="0"/>
              <a:t>група Б9-4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Тарасюк </a:t>
            </a:r>
            <a:r>
              <a:rPr lang="ru-RU" dirty="0" err="1" smtClean="0"/>
              <a:t>Марія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1310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104</TotalTime>
  <Words>163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Сетка</vt:lpstr>
      <vt:lpstr>Microsoft Office Publisher</vt:lpstr>
      <vt:lpstr>логотип </vt:lpstr>
      <vt:lpstr> </vt:lpstr>
      <vt:lpstr> </vt:lpstr>
      <vt:lpstr>покоління</vt:lpstr>
      <vt:lpstr>створення календаря </vt:lpstr>
      <vt:lpstr> </vt:lpstr>
      <vt:lpstr>Кишеньковий календар            настінний</vt:lpstr>
      <vt:lpstr>Дякую за увагу!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Office Publisher</dc:title>
  <dc:creator>Дженнифер</dc:creator>
  <cp:lastModifiedBy>Дженнифер</cp:lastModifiedBy>
  <cp:revision>9</cp:revision>
  <dcterms:created xsi:type="dcterms:W3CDTF">2014-01-28T22:17:57Z</dcterms:created>
  <dcterms:modified xsi:type="dcterms:W3CDTF">2015-01-22T13:01:03Z</dcterms:modified>
</cp:coreProperties>
</file>