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0" r:id="rId7"/>
    <p:sldId id="271" r:id="rId8"/>
    <p:sldId id="272" r:id="rId9"/>
    <p:sldId id="273" r:id="rId10"/>
    <p:sldId id="274" r:id="rId11"/>
    <p:sldId id="281" r:id="rId12"/>
    <p:sldId id="260" r:id="rId13"/>
    <p:sldId id="262" r:id="rId14"/>
    <p:sldId id="264" r:id="rId15"/>
    <p:sldId id="263" r:id="rId16"/>
    <p:sldId id="266" r:id="rId17"/>
    <p:sldId id="265" r:id="rId18"/>
    <p:sldId id="267" r:id="rId19"/>
    <p:sldId id="269" r:id="rId20"/>
    <p:sldId id="268" r:id="rId21"/>
    <p:sldId id="276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254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96952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latin typeface="Monotype Corsiva" pitchFamily="66" charset="0"/>
              </a:rPr>
              <a:t>Комп’ютерні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ігри</a:t>
            </a:r>
            <a:r>
              <a:rPr lang="ru-RU" sz="9600" b="1" dirty="0" smtClean="0">
                <a:latin typeface="Monotype Corsiva" pitchFamily="66" charset="0"/>
              </a:rPr>
              <a:t/>
            </a:r>
            <a:br>
              <a:rPr lang="ru-RU" sz="9600" b="1" dirty="0" smtClean="0">
                <a:latin typeface="Monotype Corsiva" pitchFamily="66" charset="0"/>
              </a:rPr>
            </a:br>
            <a:r>
              <a:rPr lang="ru-RU" sz="9600" b="1" dirty="0" smtClean="0">
                <a:latin typeface="Monotype Corsiva" pitchFamily="66" charset="0"/>
              </a:rPr>
              <a:t>в </a:t>
            </a:r>
            <a:r>
              <a:rPr lang="ru-RU" sz="9600" b="1" dirty="0" err="1" smtClean="0">
                <a:latin typeface="Monotype Corsiva" pitchFamily="66" charset="0"/>
              </a:rPr>
              <a:t>мережі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Інтернет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41168"/>
            <a:ext cx="6400800" cy="1752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Виконала: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ліцеїстка</a:t>
            </a:r>
            <a:r>
              <a:rPr lang="uk-UA" dirty="0" smtClean="0">
                <a:solidFill>
                  <a:schemeClr val="tx1"/>
                </a:solidFill>
              </a:rPr>
              <a:t> ІІІ-І курсу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err="1" smtClean="0">
                <a:solidFill>
                  <a:schemeClr val="tx1"/>
                </a:solidFill>
              </a:rPr>
              <a:t>Гринюк</a:t>
            </a:r>
            <a:r>
              <a:rPr lang="uk-UA" dirty="0" smtClean="0">
                <a:solidFill>
                  <a:schemeClr val="tx1"/>
                </a:solidFill>
              </a:rPr>
              <a:t> Ольга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korysne.ostriv.in.ua/images/publications/4/12293/content/a4cf809822f11349c0ca78325e7589b2_new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7176"/>
            <a:ext cx="4067944" cy="40408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– Action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6672"/>
            <a:ext cx="5040560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Коротко </a:t>
            </a:r>
            <a:r>
              <a:rPr lang="ru-RU" dirty="0" err="1" smtClean="0"/>
              <a:t>девіз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виразити</a:t>
            </a:r>
            <a:r>
              <a:rPr lang="ru-RU" dirty="0" smtClean="0"/>
              <a:t> </a:t>
            </a:r>
            <a:r>
              <a:rPr lang="ru-RU" dirty="0" err="1" smtClean="0"/>
              <a:t>наступними</a:t>
            </a:r>
            <a:r>
              <a:rPr lang="ru-RU" dirty="0" smtClean="0"/>
              <a:t> словами: Убий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усіх!Це</a:t>
            </a:r>
            <a:r>
              <a:rPr lang="ru-RU" dirty="0" smtClean="0"/>
              <a:t> </a:t>
            </a:r>
            <a:r>
              <a:rPr lang="ru-RU" dirty="0" err="1" smtClean="0"/>
              <a:t>суто</a:t>
            </a:r>
            <a:r>
              <a:rPr lang="ru-RU" dirty="0" smtClean="0"/>
              <a:t> </a:t>
            </a:r>
            <a:r>
              <a:rPr lang="ru-RU" dirty="0" err="1" smtClean="0"/>
              <a:t>розважальний</a:t>
            </a:r>
            <a:r>
              <a:rPr lang="ru-RU" dirty="0" smtClean="0"/>
              <a:t> тип </a:t>
            </a:r>
            <a:r>
              <a:rPr lang="ru-RU" dirty="0" err="1" smtClean="0"/>
              <a:t>ігор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розвивають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моторні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розвивають</a:t>
            </a:r>
            <a:r>
              <a:rPr lang="ru-RU" dirty="0" smtClean="0"/>
              <a:t> </a:t>
            </a:r>
            <a:r>
              <a:rPr lang="ru-RU" dirty="0" err="1" smtClean="0"/>
              <a:t>пізнавальні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 вони </a:t>
            </a:r>
            <a:r>
              <a:rPr lang="ru-RU" dirty="0" err="1" smtClean="0"/>
              <a:t>сумнівні</a:t>
            </a:r>
            <a:r>
              <a:rPr lang="ru-RU" dirty="0" smtClean="0"/>
              <a:t> в </a:t>
            </a:r>
            <a:r>
              <a:rPr lang="ru-RU" dirty="0" err="1" smtClean="0"/>
              <a:t>плані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моральнішого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. </a:t>
            </a:r>
          </a:p>
        </p:txBody>
      </p:sp>
      <p:pic>
        <p:nvPicPr>
          <p:cNvPr id="28676" name="Picture 4" descr="http://the-gaming.ru/wp-content/uploads/2012/10/Viking-Battle-for-Asg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427" y="764704"/>
            <a:ext cx="4478573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Логічні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476672"/>
            <a:ext cx="4392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Корисність</a:t>
            </a:r>
            <a:r>
              <a:rPr lang="ru-RU" dirty="0" smtClean="0"/>
              <a:t> </a:t>
            </a:r>
            <a:r>
              <a:rPr lang="ru-RU" dirty="0" err="1" smtClean="0"/>
              <a:t>логічних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розвивають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логічного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набором </a:t>
            </a:r>
            <a:r>
              <a:rPr lang="ru-RU" dirty="0" err="1" smtClean="0"/>
              <a:t>декількох</a:t>
            </a:r>
            <a:r>
              <a:rPr lang="ru-RU" dirty="0" smtClean="0"/>
              <a:t> головоломок,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http://cs10983.vk.com/u115163566/-14/x_6ee83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</p:spPr>
      </p:pic>
      <p:pic>
        <p:nvPicPr>
          <p:cNvPr id="40964" name="Picture 4" descr="http://mini-igra.com.ua/uploads/posts/2013-09/1380099629_bubble-spinner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860032" cy="42751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atin typeface="Monotype Corsiva" pitchFamily="66" charset="0"/>
              </a:rPr>
              <a:t>Існують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err="1" smtClean="0">
                <a:latin typeface="Monotype Corsiva" pitchFamily="66" charset="0"/>
              </a:rPr>
              <a:t>чотири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err="1" smtClean="0">
                <a:latin typeface="Monotype Corsiva" pitchFamily="66" charset="0"/>
              </a:rPr>
              <a:t>головних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err="1" smtClean="0">
                <a:latin typeface="Monotype Corsiva" pitchFamily="66" charset="0"/>
              </a:rPr>
              <a:t>шкідливих</a:t>
            </a:r>
            <a:r>
              <a:rPr lang="ru-RU" sz="5400" b="1" dirty="0" smtClean="0">
                <a:latin typeface="Monotype Corsiva" pitchFamily="66" charset="0"/>
              </a:rPr>
              <a:t> фактора: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err="1" smtClean="0">
                <a:latin typeface="Monotype Corsiva" pitchFamily="66" charset="0"/>
              </a:rPr>
              <a:t>навантаження</a:t>
            </a:r>
            <a:r>
              <a:rPr lang="ru-RU" sz="5400" b="1" dirty="0" smtClean="0">
                <a:latin typeface="Monotype Corsiva" pitchFamily="66" charset="0"/>
              </a:rPr>
              <a:t> на </a:t>
            </a:r>
            <a:r>
              <a:rPr lang="ru-RU" sz="5400" b="1" dirty="0" err="1" smtClean="0">
                <a:latin typeface="Monotype Corsiva" pitchFamily="66" charset="0"/>
              </a:rPr>
              <a:t>зір</a:t>
            </a:r>
            <a:r>
              <a:rPr lang="ru-RU" sz="5400" b="1" dirty="0" smtClean="0">
                <a:latin typeface="Monotype Corsiva" pitchFamily="66" charset="0"/>
              </a:rPr>
              <a:t>, </a:t>
            </a:r>
            <a:r>
              <a:rPr lang="ru-RU" sz="5400" b="1" dirty="0" err="1" smtClean="0">
                <a:latin typeface="Monotype Corsiva" pitchFamily="66" charset="0"/>
              </a:rPr>
              <a:t>навантаження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err="1" smtClean="0">
                <a:latin typeface="Monotype Corsiva" pitchFamily="66" charset="0"/>
              </a:rPr>
              <a:t>на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err="1" smtClean="0">
                <a:latin typeface="Monotype Corsiva" pitchFamily="66" charset="0"/>
              </a:rPr>
              <a:t>кістково</a:t>
            </a:r>
            <a:r>
              <a:rPr lang="ru-RU" sz="5400" b="1" dirty="0" smtClean="0">
                <a:latin typeface="Monotype Corsiva" pitchFamily="66" charset="0"/>
              </a:rPr>
              <a:t>- </a:t>
            </a:r>
            <a:r>
              <a:rPr lang="ru-RU" sz="5400" b="1" dirty="0" err="1" smtClean="0">
                <a:latin typeface="Monotype Corsiva" pitchFamily="66" charset="0"/>
              </a:rPr>
              <a:t>м’язову</a:t>
            </a:r>
            <a:r>
              <a:rPr lang="ru-RU" sz="5400" b="1" dirty="0" smtClean="0">
                <a:latin typeface="Monotype Corsiva" pitchFamily="66" charset="0"/>
              </a:rPr>
              <a:t> систему, </a:t>
            </a:r>
            <a:br>
              <a:rPr lang="ru-RU" sz="5400" b="1" dirty="0" smtClean="0">
                <a:latin typeface="Monotype Corsiva" pitchFamily="66" charset="0"/>
              </a:rPr>
            </a:br>
            <a:r>
              <a:rPr lang="ru-RU" sz="5400" b="1" dirty="0" err="1" smtClean="0">
                <a:latin typeface="Monotype Corsiva" pitchFamily="66" charset="0"/>
              </a:rPr>
              <a:t>вплив</a:t>
            </a: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err="1" smtClean="0">
                <a:latin typeface="Monotype Corsiva" pitchFamily="66" charset="0"/>
              </a:rPr>
              <a:t>випромінювання</a:t>
            </a:r>
            <a:r>
              <a:rPr lang="ru-RU" sz="5400" b="1" dirty="0" smtClean="0">
                <a:latin typeface="Monotype Corsiva" pitchFamily="66" charset="0"/>
              </a:rPr>
              <a:t>, </a:t>
            </a:r>
            <a:r>
              <a:rPr lang="ru-RU" sz="5400" b="1" dirty="0" err="1" smtClean="0">
                <a:latin typeface="Monotype Corsiva" pitchFamily="66" charset="0"/>
              </a:rPr>
              <a:t>навантаження</a:t>
            </a:r>
            <a:r>
              <a:rPr lang="ru-RU" sz="5400" b="1" dirty="0" smtClean="0">
                <a:latin typeface="Monotype Corsiva" pitchFamily="66" charset="0"/>
              </a:rPr>
              <a:t> на </a:t>
            </a:r>
            <a:r>
              <a:rPr lang="ru-RU" sz="5400" b="1" dirty="0" err="1" smtClean="0">
                <a:latin typeface="Monotype Corsiva" pitchFamily="66" charset="0"/>
              </a:rPr>
              <a:t>психіку</a:t>
            </a:r>
            <a:r>
              <a:rPr lang="ru-RU" sz="5400" b="1" dirty="0" smtClean="0">
                <a:latin typeface="Monotype Corsiva" pitchFamily="66" charset="0"/>
              </a:rPr>
              <a:t>.</a:t>
            </a:r>
            <a:endParaRPr lang="ru-RU" sz="5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 Перший фактор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навантаження</a:t>
            </a:r>
            <a:r>
              <a:rPr lang="ru-RU" b="1" dirty="0" smtClean="0"/>
              <a:t> на </a:t>
            </a:r>
            <a:r>
              <a:rPr lang="ru-RU" b="1" dirty="0" err="1" smtClean="0"/>
              <a:t>зір</a:t>
            </a:r>
            <a:r>
              <a:rPr lang="ru-RU" dirty="0" smtClean="0"/>
              <a:t>. </a:t>
            </a:r>
            <a:r>
              <a:rPr lang="ru-RU" dirty="0" err="1" smtClean="0"/>
              <a:t>Тривала</a:t>
            </a:r>
            <a:r>
              <a:rPr lang="ru-RU" dirty="0" smtClean="0"/>
              <a:t> робота на </a:t>
            </a:r>
            <a:r>
              <a:rPr lang="ru-RU" dirty="0" err="1" smtClean="0"/>
              <a:t>комп’ютері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зорової</a:t>
            </a:r>
            <a:r>
              <a:rPr lang="ru-RU" dirty="0" smtClean="0"/>
              <a:t> </a:t>
            </a:r>
            <a:r>
              <a:rPr lang="ru-RU" dirty="0" err="1" smtClean="0"/>
              <a:t>перевтоми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в свою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гостроти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. А тому –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за </a:t>
            </a:r>
            <a:r>
              <a:rPr lang="ru-RU" dirty="0" err="1" smtClean="0"/>
              <a:t>комп’ютером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10-25 </a:t>
            </a:r>
            <a:r>
              <a:rPr lang="ru-RU" dirty="0" err="1" smtClean="0"/>
              <a:t>хвилин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перерву та невеличку </a:t>
            </a:r>
            <a:r>
              <a:rPr lang="ru-RU" dirty="0" err="1" smtClean="0"/>
              <a:t>гімнастику</a:t>
            </a:r>
            <a:r>
              <a:rPr lang="ru-RU" dirty="0" smtClean="0"/>
              <a:t> для очей.</a:t>
            </a:r>
            <a:br>
              <a:rPr lang="ru-RU" dirty="0" smtClean="0"/>
            </a:br>
            <a:r>
              <a:rPr lang="ru-RU" b="1" dirty="0" smtClean="0"/>
              <a:t>   </a:t>
            </a:r>
            <a:endParaRPr lang="ru-RU" dirty="0"/>
          </a:p>
        </p:txBody>
      </p:sp>
      <p:pic>
        <p:nvPicPr>
          <p:cNvPr id="21506" name="Picture 2" descr="http://www.excimerclinic.ru/upload/image/exercis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694" y="3933056"/>
            <a:ext cx="5235306" cy="2924944"/>
          </a:xfrm>
          <a:prstGeom prst="rect">
            <a:avLst/>
          </a:prstGeom>
          <a:noFill/>
        </p:spPr>
      </p:pic>
      <p:pic>
        <p:nvPicPr>
          <p:cNvPr id="21508" name="Picture 4" descr="http://ergosolo.ru/common/reviews/health/eyes/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162420" cy="29249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8/105/93/105093093_4524271_upr_dl_gl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6023"/>
            <a:ext cx="9252520" cy="68740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err="1" smtClean="0"/>
              <a:t>Другий</a:t>
            </a:r>
            <a:r>
              <a:rPr lang="ru-RU" sz="3500" b="1" dirty="0" smtClean="0"/>
              <a:t> фактор – </a:t>
            </a:r>
            <a:r>
              <a:rPr lang="ru-RU" sz="3500" b="1" dirty="0" err="1" smtClean="0"/>
              <a:t>це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навантаження</a:t>
            </a:r>
            <a:r>
              <a:rPr lang="ru-RU" sz="3500" b="1" dirty="0" smtClean="0"/>
              <a:t> на </a:t>
            </a:r>
            <a:r>
              <a:rPr lang="ru-RU" sz="3500" b="1" dirty="0" err="1" smtClean="0"/>
              <a:t>кістков-м’язову</a:t>
            </a:r>
            <a:r>
              <a:rPr lang="ru-RU" sz="3500" b="1" dirty="0" smtClean="0"/>
              <a:t> систему </a:t>
            </a:r>
            <a:r>
              <a:rPr lang="ru-RU" sz="3500" b="1" dirty="0" err="1" smtClean="0"/>
              <a:t>дитини</a:t>
            </a:r>
            <a:r>
              <a:rPr lang="ru-RU" sz="3500" b="1" dirty="0" smtClean="0"/>
              <a:t>.</a:t>
            </a:r>
          </a:p>
          <a:p>
            <a:pPr>
              <a:buNone/>
            </a:pPr>
            <a:r>
              <a:rPr lang="ru-RU" sz="3500" dirty="0" smtClean="0"/>
              <a:t>    </a:t>
            </a:r>
            <a:r>
              <a:rPr lang="ru-RU" sz="3500" dirty="0" err="1" smtClean="0"/>
              <a:t>Сидячі</a:t>
            </a:r>
            <a:r>
              <a:rPr lang="ru-RU" sz="3500" dirty="0" smtClean="0"/>
              <a:t> за </a:t>
            </a:r>
            <a:r>
              <a:rPr lang="ru-RU" sz="3500" dirty="0" err="1" smtClean="0"/>
              <a:t>комп’ютером</a:t>
            </a:r>
            <a:r>
              <a:rPr lang="ru-RU" sz="3500" dirty="0" smtClean="0"/>
              <a:t>, </a:t>
            </a:r>
            <a:r>
              <a:rPr lang="ru-RU" sz="3500" dirty="0" err="1" smtClean="0"/>
              <a:t>дивляться</a:t>
            </a:r>
            <a:r>
              <a:rPr lang="ru-RU" sz="3500" dirty="0" smtClean="0"/>
              <a:t> </a:t>
            </a:r>
            <a:r>
              <a:rPr lang="ru-RU" sz="3500" dirty="0" err="1" smtClean="0"/>
              <a:t>з</a:t>
            </a:r>
            <a:r>
              <a:rPr lang="ru-RU" sz="3500" dirty="0" smtClean="0"/>
              <a:t> </a:t>
            </a:r>
            <a:r>
              <a:rPr lang="ru-RU" sz="3500" dirty="0" err="1" smtClean="0"/>
              <a:t>певної</a:t>
            </a:r>
            <a:r>
              <a:rPr lang="ru-RU" sz="3500" dirty="0" smtClean="0"/>
              <a:t> </a:t>
            </a:r>
            <a:r>
              <a:rPr lang="ru-RU" sz="3500" dirty="0" err="1" smtClean="0"/>
              <a:t>відстані</a:t>
            </a:r>
            <a:r>
              <a:rPr lang="ru-RU" sz="3500" dirty="0" smtClean="0"/>
              <a:t> на </a:t>
            </a:r>
            <a:r>
              <a:rPr lang="ru-RU" sz="3500" dirty="0" err="1" smtClean="0"/>
              <a:t>екран</a:t>
            </a:r>
            <a:r>
              <a:rPr lang="ru-RU" sz="3500" dirty="0" smtClean="0"/>
              <a:t> та </a:t>
            </a:r>
            <a:r>
              <a:rPr lang="ru-RU" sz="3500" dirty="0" err="1" smtClean="0"/>
              <a:t>одночасно</a:t>
            </a:r>
            <a:r>
              <a:rPr lang="ru-RU" sz="3500" dirty="0" smtClean="0"/>
              <a:t> </a:t>
            </a:r>
            <a:r>
              <a:rPr lang="ru-RU" sz="3500" dirty="0" err="1" smtClean="0"/>
              <a:t>тримають</a:t>
            </a:r>
            <a:r>
              <a:rPr lang="ru-RU" sz="3500" dirty="0" smtClean="0"/>
              <a:t> руки на </a:t>
            </a:r>
            <a:r>
              <a:rPr lang="ru-RU" sz="3500" dirty="0" err="1" smtClean="0"/>
              <a:t>клавіатурі</a:t>
            </a:r>
            <a:r>
              <a:rPr lang="ru-RU" sz="3500" dirty="0" smtClean="0"/>
              <a:t> </a:t>
            </a:r>
            <a:r>
              <a:rPr lang="ru-RU" sz="3500" dirty="0" err="1" smtClean="0"/>
              <a:t>або</a:t>
            </a:r>
            <a:r>
              <a:rPr lang="ru-RU" sz="3500" dirty="0" smtClean="0"/>
              <a:t> органах </a:t>
            </a:r>
            <a:r>
              <a:rPr lang="ru-RU" sz="3500" dirty="0" err="1" smtClean="0"/>
              <a:t>керування</a:t>
            </a:r>
            <a:r>
              <a:rPr lang="ru-RU" sz="3500" dirty="0" smtClean="0"/>
              <a:t>. </a:t>
            </a:r>
            <a:r>
              <a:rPr lang="ru-RU" sz="3500" dirty="0" err="1" smtClean="0"/>
              <a:t>Це</a:t>
            </a:r>
            <a:r>
              <a:rPr lang="ru-RU" sz="3500" dirty="0" smtClean="0"/>
              <a:t> </a:t>
            </a:r>
            <a:r>
              <a:rPr lang="ru-RU" sz="3500" dirty="0" err="1" smtClean="0"/>
              <a:t>змушує</a:t>
            </a:r>
            <a:r>
              <a:rPr lang="ru-RU" sz="3500" dirty="0" smtClean="0"/>
              <a:t> </a:t>
            </a:r>
            <a:r>
              <a:rPr lang="ru-RU" sz="3500" dirty="0" err="1" smtClean="0"/>
              <a:t>їх</a:t>
            </a:r>
            <a:r>
              <a:rPr lang="ru-RU" sz="3500" dirty="0" smtClean="0"/>
              <a:t> </a:t>
            </a:r>
            <a:r>
              <a:rPr lang="ru-RU" sz="3500" dirty="0" err="1" smtClean="0"/>
              <a:t>прийняти</a:t>
            </a:r>
            <a:r>
              <a:rPr lang="ru-RU" sz="3500" dirty="0" smtClean="0"/>
              <a:t> </a:t>
            </a:r>
            <a:r>
              <a:rPr lang="ru-RU" sz="3500" dirty="0" err="1" smtClean="0"/>
              <a:t>певне</a:t>
            </a:r>
            <a:r>
              <a:rPr lang="ru-RU" sz="3500" dirty="0" smtClean="0"/>
              <a:t> </a:t>
            </a:r>
            <a:r>
              <a:rPr lang="ru-RU" sz="3500" dirty="0" err="1" smtClean="0"/>
              <a:t>положення</a:t>
            </a:r>
            <a:r>
              <a:rPr lang="ru-RU" sz="3500" dirty="0" smtClean="0"/>
              <a:t> та не </a:t>
            </a:r>
            <a:r>
              <a:rPr lang="ru-RU" sz="3500" dirty="0" err="1" smtClean="0"/>
              <a:t>змінювати</a:t>
            </a:r>
            <a:r>
              <a:rPr lang="ru-RU" sz="3500" dirty="0" smtClean="0"/>
              <a:t> </a:t>
            </a:r>
            <a:r>
              <a:rPr lang="ru-RU" sz="3500" dirty="0" err="1" smtClean="0"/>
              <a:t>його</a:t>
            </a:r>
            <a:r>
              <a:rPr lang="ru-RU" sz="3500" dirty="0" smtClean="0"/>
              <a:t> до </a:t>
            </a:r>
            <a:r>
              <a:rPr lang="ru-RU" sz="3500" dirty="0" err="1" smtClean="0"/>
              <a:t>кінця</a:t>
            </a:r>
            <a:r>
              <a:rPr lang="ru-RU" sz="3500" dirty="0" smtClean="0"/>
              <a:t> </a:t>
            </a:r>
            <a:r>
              <a:rPr lang="ru-RU" sz="3500" dirty="0" err="1" smtClean="0"/>
              <a:t>гри</a:t>
            </a:r>
            <a:r>
              <a:rPr lang="ru-RU" sz="3500" dirty="0" smtClean="0"/>
              <a:t>. Тому в </a:t>
            </a:r>
            <a:r>
              <a:rPr lang="ru-RU" sz="3500" dirty="0" err="1" smtClean="0"/>
              <a:t>перервах</a:t>
            </a:r>
            <a:r>
              <a:rPr lang="ru-RU" sz="3500" dirty="0" smtClean="0"/>
              <a:t> </a:t>
            </a:r>
            <a:r>
              <a:rPr lang="ru-RU" sz="3500" dirty="0" err="1" smtClean="0"/>
              <a:t>між</a:t>
            </a:r>
            <a:r>
              <a:rPr lang="ru-RU" sz="3500" dirty="0" smtClean="0"/>
              <a:t> </a:t>
            </a:r>
            <a:r>
              <a:rPr lang="ru-RU" sz="3500" dirty="0" err="1" smtClean="0"/>
              <a:t>заняттями</a:t>
            </a:r>
            <a:r>
              <a:rPr lang="ru-RU" sz="3500" dirty="0" smtClean="0"/>
              <a:t> на </a:t>
            </a:r>
            <a:r>
              <a:rPr lang="ru-RU" sz="3500" dirty="0" err="1" smtClean="0"/>
              <a:t>комп’ютері</a:t>
            </a:r>
            <a:r>
              <a:rPr lang="ru-RU" sz="3500" dirty="0" smtClean="0"/>
              <a:t>, а </a:t>
            </a:r>
            <a:r>
              <a:rPr lang="ru-RU" sz="3500" dirty="0" err="1" smtClean="0"/>
              <a:t>також</a:t>
            </a:r>
            <a:r>
              <a:rPr lang="ru-RU" sz="3500" dirty="0" smtClean="0"/>
              <a:t> </a:t>
            </a:r>
            <a:r>
              <a:rPr lang="ru-RU" sz="3500" dirty="0" err="1" smtClean="0"/>
              <a:t>після</a:t>
            </a:r>
            <a:r>
              <a:rPr lang="ru-RU" sz="3500" dirty="0" smtClean="0"/>
              <a:t> них </a:t>
            </a:r>
            <a:r>
              <a:rPr lang="ru-RU" sz="3500" dirty="0" err="1" smtClean="0"/>
              <a:t>людина</a:t>
            </a:r>
            <a:r>
              <a:rPr lang="ru-RU" sz="3500" dirty="0" smtClean="0"/>
              <a:t> </a:t>
            </a:r>
            <a:r>
              <a:rPr lang="ru-RU" sz="3500" dirty="0" err="1" smtClean="0"/>
              <a:t>обов’язково</a:t>
            </a:r>
            <a:r>
              <a:rPr lang="ru-RU" sz="3500" dirty="0" smtClean="0"/>
              <a:t> повинна </a:t>
            </a:r>
            <a:r>
              <a:rPr lang="ru-RU" sz="3500" dirty="0" err="1" smtClean="0"/>
              <a:t>грати</a:t>
            </a:r>
            <a:r>
              <a:rPr lang="ru-RU" sz="3500" dirty="0" smtClean="0"/>
              <a:t> в </a:t>
            </a:r>
            <a:r>
              <a:rPr lang="ru-RU" sz="3500" dirty="0" err="1" smtClean="0"/>
              <a:t>рухливі</a:t>
            </a:r>
            <a:r>
              <a:rPr lang="ru-RU" sz="3500" dirty="0" smtClean="0"/>
              <a:t> </a:t>
            </a:r>
            <a:r>
              <a:rPr lang="ru-RU" sz="3500" dirty="0" err="1" smtClean="0"/>
              <a:t>ігри</a:t>
            </a:r>
            <a:r>
              <a:rPr lang="ru-RU" sz="3500" dirty="0" smtClean="0"/>
              <a:t>, </a:t>
            </a:r>
            <a:r>
              <a:rPr lang="ru-RU" sz="3500" dirty="0" err="1" smtClean="0"/>
              <a:t>гуляти</a:t>
            </a:r>
            <a:r>
              <a:rPr lang="ru-RU" sz="3500" dirty="0" smtClean="0"/>
              <a:t>, </a:t>
            </a:r>
            <a:r>
              <a:rPr lang="ru-RU" sz="3500" dirty="0" err="1" smtClean="0"/>
              <a:t>займатись</a:t>
            </a:r>
            <a:r>
              <a:rPr lang="ru-RU" sz="3500" dirty="0" smtClean="0"/>
              <a:t> спортом.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</a:t>
            </a:r>
            <a:endParaRPr lang="ru-RU" dirty="0"/>
          </a:p>
        </p:txBody>
      </p:sp>
      <p:pic>
        <p:nvPicPr>
          <p:cNvPr id="20482" name="Picture 2" descr="http://uastudent.com/wp-content/uploads/2012/01/compu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881" y="3694880"/>
            <a:ext cx="3163119" cy="3163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soznanie.org/uploads/posts/2011-06/1308336403_beg_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0820" cy="6858000"/>
          </a:xfrm>
          <a:prstGeom prst="rect">
            <a:avLst/>
          </a:prstGeom>
          <a:noFill/>
        </p:spPr>
      </p:pic>
      <p:pic>
        <p:nvPicPr>
          <p:cNvPr id="22532" name="Picture 4" descr="http://store.nightfly.biz/st/1313307890/DmitriyShironosov_shutterstock.com_567573851304003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5004048" cy="3573016"/>
          </a:xfrm>
          <a:prstGeom prst="rect">
            <a:avLst/>
          </a:prstGeom>
          <a:noFill/>
        </p:spPr>
      </p:pic>
      <p:pic>
        <p:nvPicPr>
          <p:cNvPr id="22534" name="Picture 6" descr="http://www.likar.info/pictures_ckfinder/images/c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444" y="0"/>
            <a:ext cx="5029556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65304"/>
          </a:xfrm>
        </p:spPr>
        <p:txBody>
          <a:bodyPr>
            <a:normAutofit fontScale="47500" lnSpcReduction="20000"/>
          </a:bodyPr>
          <a:lstStyle/>
          <a:p>
            <a:r>
              <a:rPr lang="ru-RU" sz="6700" b="1" dirty="0" err="1" smtClean="0"/>
              <a:t>Питання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шкідливого</a:t>
            </a:r>
            <a:r>
              <a:rPr lang="ru-RU" sz="6700" b="1" dirty="0" smtClean="0"/>
              <a:t> </a:t>
            </a:r>
            <a:r>
              <a:rPr lang="ru-RU" sz="6700" b="1" dirty="0" err="1" smtClean="0"/>
              <a:t>випромінювання</a:t>
            </a:r>
            <a:r>
              <a:rPr lang="ru-RU" sz="6700" b="1" dirty="0" smtClean="0"/>
              <a:t>… </a:t>
            </a:r>
          </a:p>
          <a:p>
            <a:pPr>
              <a:buNone/>
            </a:pPr>
            <a:r>
              <a:rPr lang="ru-RU" sz="6700" dirty="0" smtClean="0"/>
              <a:t>     </a:t>
            </a:r>
            <a:r>
              <a:rPr lang="ru-RU" sz="6700" dirty="0" err="1" smtClean="0"/>
              <a:t>Ви</a:t>
            </a:r>
            <a:r>
              <a:rPr lang="ru-RU" sz="6700" dirty="0" smtClean="0"/>
              <a:t> </a:t>
            </a:r>
            <a:r>
              <a:rPr lang="ru-RU" sz="6700" dirty="0" err="1" smtClean="0"/>
              <a:t>мабуть</a:t>
            </a:r>
            <a:r>
              <a:rPr lang="ru-RU" sz="6700" dirty="0" smtClean="0"/>
              <a:t> </a:t>
            </a:r>
            <a:r>
              <a:rPr lang="ru-RU" sz="6700" dirty="0" err="1" smtClean="0"/>
              <a:t>помітили</a:t>
            </a:r>
            <a:r>
              <a:rPr lang="ru-RU" sz="6700" dirty="0" smtClean="0"/>
              <a:t>, </a:t>
            </a:r>
            <a:r>
              <a:rPr lang="ru-RU" sz="6700" dirty="0" err="1" smtClean="0"/>
              <a:t>що</a:t>
            </a:r>
            <a:r>
              <a:rPr lang="ru-RU" sz="6700" dirty="0" smtClean="0"/>
              <a:t> </a:t>
            </a:r>
            <a:r>
              <a:rPr lang="ru-RU" sz="6700" dirty="0" err="1" smtClean="0"/>
              <a:t>ніде</a:t>
            </a:r>
            <a:r>
              <a:rPr lang="ru-RU" sz="6700" dirty="0" smtClean="0"/>
              <a:t> в </a:t>
            </a:r>
            <a:r>
              <a:rPr lang="ru-RU" sz="6700" dirty="0" err="1" smtClean="0"/>
              <a:t>квартирі</a:t>
            </a:r>
            <a:r>
              <a:rPr lang="ru-RU" sz="6700" dirty="0" smtClean="0"/>
              <a:t> </a:t>
            </a:r>
            <a:r>
              <a:rPr lang="ru-RU" sz="6700" dirty="0" err="1" smtClean="0"/>
              <a:t>пилюка</a:t>
            </a:r>
            <a:r>
              <a:rPr lang="ru-RU" sz="6700" dirty="0" smtClean="0"/>
              <a:t> не </a:t>
            </a:r>
            <a:r>
              <a:rPr lang="ru-RU" sz="6700" dirty="0" err="1" smtClean="0"/>
              <a:t>накопичується</a:t>
            </a:r>
            <a:r>
              <a:rPr lang="ru-RU" sz="6700" dirty="0" smtClean="0"/>
              <a:t> </a:t>
            </a:r>
            <a:r>
              <a:rPr lang="ru-RU" sz="6700" dirty="0" err="1" smtClean="0"/>
              <a:t>з</a:t>
            </a:r>
            <a:r>
              <a:rPr lang="ru-RU" sz="6700" dirty="0" smtClean="0"/>
              <a:t> такою </a:t>
            </a:r>
            <a:r>
              <a:rPr lang="ru-RU" sz="6700" dirty="0" err="1" smtClean="0"/>
              <a:t>швидкістю</a:t>
            </a:r>
            <a:r>
              <a:rPr lang="ru-RU" sz="6700" dirty="0" smtClean="0"/>
              <a:t>, як на </a:t>
            </a:r>
            <a:r>
              <a:rPr lang="ru-RU" sz="6700" dirty="0" err="1" smtClean="0"/>
              <a:t>комп’ютерному</a:t>
            </a:r>
            <a:r>
              <a:rPr lang="ru-RU" sz="6700" dirty="0" smtClean="0"/>
              <a:t> </a:t>
            </a:r>
            <a:r>
              <a:rPr lang="ru-RU" sz="6700" dirty="0" err="1" smtClean="0"/>
              <a:t>столі</a:t>
            </a:r>
            <a:r>
              <a:rPr lang="ru-RU" sz="6700" dirty="0" smtClean="0"/>
              <a:t>. Справа в тому, </a:t>
            </a:r>
            <a:r>
              <a:rPr lang="ru-RU" sz="6700" dirty="0" err="1" smtClean="0"/>
              <a:t>що</a:t>
            </a:r>
            <a:r>
              <a:rPr lang="ru-RU" sz="6700" dirty="0" smtClean="0"/>
              <a:t> на </a:t>
            </a:r>
            <a:r>
              <a:rPr lang="ru-RU" sz="6700" dirty="0" err="1" smtClean="0"/>
              <a:t>електронно-променевій</a:t>
            </a:r>
            <a:r>
              <a:rPr lang="ru-RU" sz="6700" dirty="0" smtClean="0"/>
              <a:t> </a:t>
            </a:r>
            <a:r>
              <a:rPr lang="ru-RU" sz="6700" dirty="0" err="1" smtClean="0"/>
              <a:t>трубці</a:t>
            </a:r>
            <a:r>
              <a:rPr lang="ru-RU" sz="6700" dirty="0" smtClean="0"/>
              <a:t> </a:t>
            </a:r>
            <a:r>
              <a:rPr lang="ru-RU" sz="6700" dirty="0" err="1" smtClean="0"/>
              <a:t>кінескопа</a:t>
            </a:r>
            <a:r>
              <a:rPr lang="ru-RU" sz="6700" dirty="0" smtClean="0"/>
              <a:t> </a:t>
            </a:r>
            <a:r>
              <a:rPr lang="ru-RU" sz="6700" dirty="0" err="1" smtClean="0"/>
              <a:t>є</a:t>
            </a:r>
            <a:r>
              <a:rPr lang="ru-RU" sz="6700" dirty="0" smtClean="0"/>
              <a:t> </a:t>
            </a:r>
            <a:r>
              <a:rPr lang="ru-RU" sz="6700" dirty="0" err="1" smtClean="0"/>
              <a:t>потенціал</a:t>
            </a:r>
            <a:r>
              <a:rPr lang="ru-RU" sz="6700" dirty="0" smtClean="0"/>
              <a:t> в 100 </a:t>
            </a:r>
            <a:r>
              <a:rPr lang="ru-RU" sz="6700" dirty="0" err="1" smtClean="0"/>
              <a:t>разів</a:t>
            </a:r>
            <a:r>
              <a:rPr lang="ru-RU" sz="6700" dirty="0" smtClean="0"/>
              <a:t> </a:t>
            </a:r>
            <a:r>
              <a:rPr lang="ru-RU" sz="6700" dirty="0" err="1" smtClean="0"/>
              <a:t>вище</a:t>
            </a:r>
            <a:r>
              <a:rPr lang="ru-RU" sz="6700" dirty="0" smtClean="0"/>
              <a:t> </a:t>
            </a:r>
            <a:r>
              <a:rPr lang="ru-RU" sz="6700" dirty="0" err="1" smtClean="0"/>
              <a:t>напруги</a:t>
            </a:r>
            <a:r>
              <a:rPr lang="ru-RU" sz="6700" dirty="0" smtClean="0"/>
              <a:t> в </a:t>
            </a:r>
            <a:r>
              <a:rPr lang="ru-RU" sz="6700" dirty="0" err="1" smtClean="0"/>
              <a:t>мережі</a:t>
            </a:r>
            <a:r>
              <a:rPr lang="ru-RU" sz="6700" dirty="0" smtClean="0"/>
              <a:t>. Сам по </a:t>
            </a:r>
            <a:r>
              <a:rPr lang="ru-RU" sz="6700" dirty="0" err="1" smtClean="0"/>
              <a:t>собі</a:t>
            </a:r>
            <a:r>
              <a:rPr lang="ru-RU" sz="6700" dirty="0" smtClean="0"/>
              <a:t> </a:t>
            </a:r>
            <a:r>
              <a:rPr lang="ru-RU" sz="6700" dirty="0" err="1" smtClean="0"/>
              <a:t>потенціал</a:t>
            </a:r>
            <a:r>
              <a:rPr lang="ru-RU" sz="6700" dirty="0" smtClean="0"/>
              <a:t> </a:t>
            </a:r>
            <a:r>
              <a:rPr lang="ru-RU" sz="6700" dirty="0" err="1" smtClean="0"/>
              <a:t>безпечний</a:t>
            </a:r>
            <a:r>
              <a:rPr lang="ru-RU" sz="6700" dirty="0" smtClean="0"/>
              <a:t>, </a:t>
            </a:r>
            <a:r>
              <a:rPr lang="ru-RU" sz="6700" dirty="0" err="1" smtClean="0"/>
              <a:t>але</a:t>
            </a:r>
            <a:r>
              <a:rPr lang="ru-RU" sz="6700" dirty="0" smtClean="0"/>
              <a:t> </a:t>
            </a:r>
            <a:r>
              <a:rPr lang="ru-RU" sz="6700" dirty="0" err="1" smtClean="0"/>
              <a:t>він</a:t>
            </a:r>
            <a:r>
              <a:rPr lang="ru-RU" sz="6700" dirty="0" smtClean="0"/>
              <a:t> </a:t>
            </a:r>
            <a:r>
              <a:rPr lang="ru-RU" sz="6700" dirty="0" err="1" smtClean="0"/>
              <a:t>створюється</a:t>
            </a:r>
            <a:r>
              <a:rPr lang="ru-RU" sz="6700" dirty="0" smtClean="0"/>
              <a:t> </a:t>
            </a:r>
            <a:r>
              <a:rPr lang="ru-RU" sz="6700" dirty="0" err="1" smtClean="0"/>
              <a:t>між</a:t>
            </a:r>
            <a:r>
              <a:rPr lang="ru-RU" sz="6700" dirty="0" smtClean="0"/>
              <a:t> </a:t>
            </a:r>
            <a:r>
              <a:rPr lang="ru-RU" sz="6700" dirty="0" err="1" smtClean="0"/>
              <a:t>екраном</a:t>
            </a:r>
            <a:r>
              <a:rPr lang="ru-RU" sz="6700" dirty="0" smtClean="0"/>
              <a:t> дисплея та </a:t>
            </a:r>
            <a:r>
              <a:rPr lang="ru-RU" sz="6700" dirty="0" err="1" smtClean="0"/>
              <a:t>обличчям</a:t>
            </a:r>
            <a:r>
              <a:rPr lang="ru-RU" sz="6700" dirty="0" smtClean="0"/>
              <a:t> </a:t>
            </a:r>
            <a:r>
              <a:rPr lang="ru-RU" sz="6700" dirty="0" err="1" smtClean="0"/>
              <a:t>людини</a:t>
            </a:r>
            <a:r>
              <a:rPr lang="ru-RU" sz="6700" dirty="0" smtClean="0"/>
              <a:t>, </a:t>
            </a:r>
            <a:r>
              <a:rPr lang="ru-RU" sz="6700" dirty="0" err="1" smtClean="0"/>
              <a:t>що</a:t>
            </a:r>
            <a:r>
              <a:rPr lang="ru-RU" sz="6700" dirty="0" smtClean="0"/>
              <a:t> </a:t>
            </a:r>
            <a:r>
              <a:rPr lang="ru-RU" sz="6700" dirty="0" err="1" smtClean="0"/>
              <a:t>сидить</a:t>
            </a:r>
            <a:r>
              <a:rPr lang="ru-RU" sz="6700" dirty="0" smtClean="0"/>
              <a:t> перед ним. </a:t>
            </a:r>
            <a:r>
              <a:rPr lang="ru-RU" sz="6700" dirty="0" err="1" smtClean="0"/>
              <a:t>Звідси</a:t>
            </a:r>
            <a:r>
              <a:rPr lang="ru-RU" sz="6700" dirty="0" smtClean="0"/>
              <a:t> </a:t>
            </a:r>
            <a:r>
              <a:rPr lang="ru-RU" sz="6700" dirty="0" err="1" smtClean="0"/>
              <a:t>робимо</a:t>
            </a:r>
            <a:r>
              <a:rPr lang="ru-RU" sz="6700" dirty="0" smtClean="0"/>
              <a:t> </a:t>
            </a:r>
            <a:r>
              <a:rPr lang="ru-RU" sz="6700" dirty="0" err="1" smtClean="0"/>
              <a:t>висновок</a:t>
            </a:r>
            <a:r>
              <a:rPr lang="ru-RU" sz="6700" dirty="0" smtClean="0"/>
              <a:t>: </a:t>
            </a:r>
            <a:r>
              <a:rPr lang="ru-RU" sz="6700" dirty="0" err="1" smtClean="0"/>
              <a:t>необхідно</a:t>
            </a:r>
            <a:r>
              <a:rPr lang="ru-RU" sz="6700" dirty="0" smtClean="0"/>
              <a:t> </a:t>
            </a:r>
            <a:r>
              <a:rPr lang="ru-RU" sz="6700" dirty="0" err="1" smtClean="0"/>
              <a:t>постійно</a:t>
            </a:r>
            <a:r>
              <a:rPr lang="ru-RU" sz="6700" dirty="0" smtClean="0"/>
              <a:t> </a:t>
            </a:r>
            <a:r>
              <a:rPr lang="ru-RU" sz="6700" dirty="0" err="1" smtClean="0"/>
              <a:t>знижувати</a:t>
            </a:r>
            <a:r>
              <a:rPr lang="ru-RU" sz="6700" dirty="0" smtClean="0"/>
              <a:t> </a:t>
            </a:r>
            <a:r>
              <a:rPr lang="ru-RU" sz="6700" dirty="0" err="1" smtClean="0"/>
              <a:t>кількість</a:t>
            </a:r>
            <a:r>
              <a:rPr lang="ru-RU" sz="6700" dirty="0" smtClean="0"/>
              <a:t> </a:t>
            </a:r>
            <a:r>
              <a:rPr lang="ru-RU" sz="6700" dirty="0" err="1" smtClean="0"/>
              <a:t>пилюки</a:t>
            </a:r>
            <a:r>
              <a:rPr lang="ru-RU" sz="6700" dirty="0" smtClean="0"/>
              <a:t> в </a:t>
            </a:r>
            <a:r>
              <a:rPr lang="ru-RU" sz="6700" dirty="0" err="1" smtClean="0"/>
              <a:t>приміщеннях</a:t>
            </a:r>
            <a:r>
              <a:rPr lang="ru-RU" sz="6700" dirty="0" smtClean="0"/>
              <a:t>, де </a:t>
            </a:r>
            <a:r>
              <a:rPr lang="ru-RU" sz="6700" dirty="0" err="1" smtClean="0"/>
              <a:t>знаходиться</a:t>
            </a:r>
            <a:r>
              <a:rPr lang="ru-RU" sz="6700" dirty="0" smtClean="0"/>
              <a:t> </a:t>
            </a:r>
            <a:r>
              <a:rPr lang="ru-RU" sz="6700" dirty="0" err="1" smtClean="0"/>
              <a:t>комп’ютер</a:t>
            </a:r>
            <a:r>
              <a:rPr lang="ru-RU" sz="6700" dirty="0" smtClean="0"/>
              <a:t>, </a:t>
            </a:r>
            <a:r>
              <a:rPr lang="ru-RU" sz="6700" dirty="0" err="1" smtClean="0"/>
              <a:t>проводячи</a:t>
            </a:r>
            <a:r>
              <a:rPr lang="ru-RU" sz="6700" dirty="0" smtClean="0"/>
              <a:t> </a:t>
            </a:r>
            <a:r>
              <a:rPr lang="ru-RU" sz="6700" dirty="0" err="1" smtClean="0"/>
              <a:t>вологе</a:t>
            </a:r>
            <a:r>
              <a:rPr lang="ru-RU" sz="6700" dirty="0" smtClean="0"/>
              <a:t> </a:t>
            </a:r>
            <a:r>
              <a:rPr lang="ru-RU" sz="6700" dirty="0" err="1" smtClean="0"/>
              <a:t>прибирання</a:t>
            </a:r>
            <a:r>
              <a:rPr lang="ru-RU" sz="67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6" name="Picture 4" descr="http://www.ogo.ua/images/articles/1567/big/1383906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68464"/>
            <a:ext cx="3419872" cy="2089535"/>
          </a:xfrm>
          <a:prstGeom prst="rect">
            <a:avLst/>
          </a:prstGeom>
          <a:noFill/>
        </p:spPr>
      </p:pic>
      <p:pic>
        <p:nvPicPr>
          <p:cNvPr id="6" name="Picture 2" descr="http://bagirasos.0pk.ru/uploads/000b/57/83/45645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97152"/>
            <a:ext cx="2794370" cy="2060848"/>
          </a:xfrm>
          <a:prstGeom prst="rect">
            <a:avLst/>
          </a:prstGeom>
          <a:noFill/>
        </p:spPr>
      </p:pic>
      <p:pic>
        <p:nvPicPr>
          <p:cNvPr id="23558" name="Picture 6" descr="http://www.ua.all.biz/img/ua/service_catalog/middle/345317.png?rr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97153"/>
            <a:ext cx="2376264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І </a:t>
            </a:r>
            <a:r>
              <a:rPr lang="ru-RU" b="1" dirty="0" err="1" smtClean="0"/>
              <a:t>останній</a:t>
            </a:r>
            <a:r>
              <a:rPr lang="ru-RU" b="1" dirty="0" smtClean="0"/>
              <a:t> фактор – </a:t>
            </a:r>
            <a:r>
              <a:rPr lang="ru-RU" b="1" dirty="0" err="1" smtClean="0"/>
              <a:t>навантаження</a:t>
            </a:r>
            <a:r>
              <a:rPr lang="ru-RU" b="1" dirty="0" smtClean="0"/>
              <a:t> на </a:t>
            </a:r>
            <a:r>
              <a:rPr lang="ru-RU" b="1" dirty="0" err="1" smtClean="0"/>
              <a:t>психіку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 </a:t>
            </a:r>
            <a:r>
              <a:rPr lang="ru-RU" dirty="0" err="1" smtClean="0"/>
              <a:t>Комп’ютер</a:t>
            </a:r>
            <a:r>
              <a:rPr lang="ru-RU" dirty="0" smtClean="0"/>
              <a:t> потребую не </a:t>
            </a:r>
            <a:r>
              <a:rPr lang="ru-RU" dirty="0" err="1" smtClean="0"/>
              <a:t>меншої</a:t>
            </a:r>
            <a:r>
              <a:rPr lang="ru-RU" dirty="0" smtClean="0"/>
              <a:t> </a:t>
            </a:r>
            <a:r>
              <a:rPr lang="ru-RU" dirty="0" err="1" smtClean="0"/>
              <a:t>зосередженості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автомобілем</a:t>
            </a:r>
            <a:r>
              <a:rPr lang="ru-RU" dirty="0" smtClean="0"/>
              <a:t>.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величезного</a:t>
            </a:r>
            <a:r>
              <a:rPr lang="ru-RU" dirty="0" smtClean="0"/>
              <a:t> </a:t>
            </a:r>
            <a:r>
              <a:rPr lang="ru-RU" dirty="0" err="1" smtClean="0"/>
              <a:t>психічного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практично не </a:t>
            </a:r>
            <a:r>
              <a:rPr lang="ru-RU" dirty="0" err="1" smtClean="0"/>
              <a:t>буває</a:t>
            </a:r>
            <a:r>
              <a:rPr lang="ru-RU" dirty="0" smtClean="0"/>
              <a:t> у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25602" name="Picture 2" descr="http://sovetodrom.ru/wp-content/uploads/2013/03/%D0%BF%D1%81%D0%B8%D1%85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91"/>
            <a:ext cx="5364087" cy="3789309"/>
          </a:xfrm>
          <a:prstGeom prst="rect">
            <a:avLst/>
          </a:prstGeom>
          <a:noFill/>
        </p:spPr>
      </p:pic>
      <p:pic>
        <p:nvPicPr>
          <p:cNvPr id="25604" name="Picture 4" descr="http://delovoi-etiket.ru/images/stories/my_foto/psihika_i_sozn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3851921" cy="37890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 err="1" smtClean="0">
                <a:latin typeface="Monotype Corsiva" pitchFamily="66" charset="0"/>
              </a:rPr>
              <a:t>Загальні</a:t>
            </a:r>
            <a:r>
              <a:rPr lang="ru-RU" sz="8000" b="1" dirty="0" smtClean="0">
                <a:latin typeface="Monotype Corsiva" pitchFamily="66" charset="0"/>
              </a:rPr>
              <a:t> </a:t>
            </a:r>
            <a:r>
              <a:rPr lang="ru-RU" sz="8000" b="1" dirty="0" err="1" smtClean="0">
                <a:latin typeface="Monotype Corsiva" pitchFamily="66" charset="0"/>
              </a:rPr>
              <a:t>зауваги</a:t>
            </a:r>
            <a:r>
              <a:rPr lang="ru-RU" sz="8000" b="1" dirty="0" smtClean="0">
                <a:latin typeface="Monotype Corsiva" pitchFamily="66" charset="0"/>
              </a:rPr>
              <a:t/>
            </a:r>
            <a:br>
              <a:rPr lang="ru-RU" sz="8000" b="1" dirty="0" smtClean="0">
                <a:latin typeface="Monotype Corsiva" pitchFamily="66" charset="0"/>
              </a:rPr>
            </a:b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моторики та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зорового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рухового</a:t>
            </a:r>
            <a:r>
              <a:rPr lang="ru-RU" dirty="0" smtClean="0"/>
              <a:t> </a:t>
            </a:r>
            <a:r>
              <a:rPr lang="ru-RU" dirty="0" err="1" smtClean="0"/>
              <a:t>апаратів</a:t>
            </a:r>
            <a:endParaRPr lang="ru-RU" dirty="0" smtClean="0"/>
          </a:p>
          <a:p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тривале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перед </a:t>
            </a:r>
            <a:r>
              <a:rPr lang="ru-RU" dirty="0" err="1" smtClean="0"/>
              <a:t>монітором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шкідливим</a:t>
            </a:r>
            <a:r>
              <a:rPr lang="ru-RU" dirty="0" smtClean="0"/>
              <a:t> для очей, </a:t>
            </a:r>
            <a:r>
              <a:rPr lang="ru-RU" dirty="0" err="1" smtClean="0"/>
              <a:t>які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пересихають</a:t>
            </a:r>
            <a:r>
              <a:rPr lang="ru-RU" dirty="0" smtClean="0"/>
              <a:t> та </a:t>
            </a:r>
            <a:r>
              <a:rPr lang="ru-RU" dirty="0" err="1" smtClean="0"/>
              <a:t>подразнюються</a:t>
            </a:r>
            <a:endParaRPr lang="ru-RU" dirty="0" smtClean="0"/>
          </a:p>
          <a:p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розширити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про </a:t>
            </a:r>
            <a:r>
              <a:rPr lang="ru-RU" dirty="0" err="1" smtClean="0"/>
              <a:t>географічні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endParaRPr lang="ru-RU" dirty="0" smtClean="0"/>
          </a:p>
          <a:p>
            <a:r>
              <a:rPr lang="ru-RU" dirty="0" err="1" smtClean="0"/>
              <a:t>Послідовне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одноманітних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/>
            <a:r>
              <a:rPr lang="ru-RU" dirty="0" err="1" smtClean="0"/>
              <a:t>Сьогодні</a:t>
            </a:r>
            <a:r>
              <a:rPr lang="ru-RU" dirty="0" smtClean="0"/>
              <a:t>, в час </a:t>
            </a:r>
            <a:r>
              <a:rPr lang="ru-RU" dirty="0" err="1" smtClean="0"/>
              <a:t>науково-технічного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без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приладів</a:t>
            </a:r>
            <a:r>
              <a:rPr lang="ru-RU" dirty="0" smtClean="0"/>
              <a:t> та </a:t>
            </a:r>
            <a:r>
              <a:rPr lang="ru-RU" dirty="0" err="1" smtClean="0"/>
              <a:t>комп'ютерної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сьогодні</a:t>
            </a:r>
            <a:r>
              <a:rPr lang="ru-RU" dirty="0" smtClean="0"/>
              <a:t> ми </a:t>
            </a:r>
            <a:r>
              <a:rPr lang="ru-RU" dirty="0" err="1" smtClean="0"/>
              <a:t>поговоримо</a:t>
            </a:r>
            <a:r>
              <a:rPr lang="ru-RU" dirty="0" smtClean="0"/>
              <a:t> про </a:t>
            </a:r>
            <a:r>
              <a:rPr lang="ru-RU" dirty="0" err="1" smtClean="0"/>
              <a:t>найприємніше-комп'ютерні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, та, </a:t>
            </a:r>
            <a:r>
              <a:rPr lang="ru-RU" dirty="0" err="1" smtClean="0"/>
              <a:t>звичайно</a:t>
            </a:r>
            <a:r>
              <a:rPr lang="ru-RU" dirty="0" smtClean="0"/>
              <a:t> ж,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наше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4.bp.blogspot.com/-NUf20fPl7Lo/TuC2qEKsH8I/AAAAAAAAADQ/SEofynuG7aw/s1600/kuplyu_kompyuter_b_u_v_hor_sostoyanii_30462339_1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2024"/>
            <a:ext cx="4355976" cy="4355976"/>
          </a:xfrm>
          <a:prstGeom prst="rect">
            <a:avLst/>
          </a:prstGeom>
          <a:noFill/>
        </p:spPr>
      </p:pic>
      <p:pic>
        <p:nvPicPr>
          <p:cNvPr id="5124" name="Picture 4" descr="http://52dnz.klasna.com/uploads/editor/439/69266/sitepage_62/nou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2492896"/>
            <a:ext cx="4716016" cy="436510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Переваги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недоліки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комп'ютерних</a:t>
            </a: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ігор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Інтелектуальні</a:t>
            </a:r>
            <a:r>
              <a:rPr lang="ru-RU" dirty="0" smtClean="0"/>
              <a:t> та </a:t>
            </a:r>
            <a:r>
              <a:rPr lang="ru-RU" dirty="0" err="1" smtClean="0"/>
              <a:t>пізнавальні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дозволяючи</a:t>
            </a:r>
            <a:r>
              <a:rPr lang="ru-RU" dirty="0" smtClean="0"/>
              <a:t> </a:t>
            </a:r>
            <a:r>
              <a:rPr lang="ru-RU" dirty="0" err="1" smtClean="0"/>
              <a:t>навчити</a:t>
            </a:r>
            <a:r>
              <a:rPr lang="ru-RU" dirty="0" smtClean="0"/>
              <a:t> нового в </a:t>
            </a:r>
            <a:r>
              <a:rPr lang="ru-RU" dirty="0" err="1" smtClean="0"/>
              <a:t>наглядній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endParaRPr lang="ru-RU" dirty="0" smtClean="0"/>
          </a:p>
          <a:p>
            <a:r>
              <a:rPr lang="ru-RU" dirty="0" smtClean="0"/>
              <a:t>«…</a:t>
            </a:r>
            <a:r>
              <a:rPr lang="ru-RU" dirty="0" err="1" smtClean="0"/>
              <a:t>ігри</a:t>
            </a:r>
            <a:r>
              <a:rPr lang="ru-RU" dirty="0" smtClean="0"/>
              <a:t> та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користувачами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для нормального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підлітків</a:t>
            </a:r>
            <a:r>
              <a:rPr lang="ru-RU" dirty="0" smtClean="0"/>
              <a:t>…»</a:t>
            </a:r>
          </a:p>
          <a:p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перебороти</a:t>
            </a:r>
            <a:r>
              <a:rPr lang="ru-RU" dirty="0" smtClean="0"/>
              <a:t> страхи (</a:t>
            </a:r>
            <a:r>
              <a:rPr lang="ru-RU" dirty="0" err="1" smtClean="0"/>
              <a:t>фобії</a:t>
            </a:r>
            <a:r>
              <a:rPr lang="ru-RU" dirty="0" smtClean="0"/>
              <a:t>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чином </a:t>
            </a:r>
            <a:r>
              <a:rPr lang="ru-RU" dirty="0" err="1" smtClean="0"/>
              <a:t>вилікувати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endParaRPr lang="ru-RU" dirty="0" smtClean="0"/>
          </a:p>
          <a:p>
            <a:r>
              <a:rPr lang="ru-RU" dirty="0" err="1" smtClean="0"/>
              <a:t>Агресивна</a:t>
            </a:r>
            <a:r>
              <a:rPr lang="ru-RU" dirty="0" smtClean="0"/>
              <a:t>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легко перенесена на </a:t>
            </a:r>
            <a:r>
              <a:rPr lang="ru-RU" dirty="0" err="1" smtClean="0"/>
              <a:t>реальність</a:t>
            </a:r>
            <a:endParaRPr lang="ru-RU" dirty="0" smtClean="0"/>
          </a:p>
          <a:p>
            <a:r>
              <a:rPr lang="ru-RU" dirty="0" err="1" smtClean="0"/>
              <a:t>Наркотична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не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Проведені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дослідження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австралійського</a:t>
            </a:r>
            <a:r>
              <a:rPr lang="ru-RU" dirty="0" smtClean="0"/>
              <a:t> </a:t>
            </a:r>
            <a:r>
              <a:rPr lang="ru-RU" dirty="0" err="1" smtClean="0"/>
              <a:t>науковця-психолога</a:t>
            </a:r>
            <a:r>
              <a:rPr lang="ru-RU" dirty="0" smtClean="0"/>
              <a:t> </a:t>
            </a:r>
            <a:r>
              <a:rPr lang="ru-RU" dirty="0" err="1" smtClean="0"/>
              <a:t>Даніеля</a:t>
            </a:r>
            <a:r>
              <a:rPr lang="ru-RU" dirty="0" smtClean="0"/>
              <a:t> </a:t>
            </a:r>
            <a:r>
              <a:rPr lang="ru-RU" dirty="0" err="1" smtClean="0"/>
              <a:t>Лотона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621 </a:t>
            </a:r>
            <a:r>
              <a:rPr lang="ru-RU" dirty="0" err="1" smtClean="0"/>
              <a:t>респондента-підлітка</a:t>
            </a:r>
            <a:r>
              <a:rPr lang="ru-RU" dirty="0" smtClean="0"/>
              <a:t> 15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віднесені</a:t>
            </a:r>
            <a:r>
              <a:rPr lang="ru-RU" dirty="0" smtClean="0"/>
              <a:t> до </a:t>
            </a:r>
            <a:r>
              <a:rPr lang="ru-RU" dirty="0" err="1" smtClean="0"/>
              <a:t>категорії</a:t>
            </a:r>
            <a:r>
              <a:rPr lang="ru-RU" dirty="0" smtClean="0"/>
              <a:t> «</a:t>
            </a:r>
            <a:r>
              <a:rPr lang="ru-RU" dirty="0" err="1" smtClean="0"/>
              <a:t>проблемні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проводили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50 годин на </a:t>
            </a:r>
            <a:r>
              <a:rPr lang="ru-RU" dirty="0" err="1" smtClean="0"/>
              <a:t>тиждень</a:t>
            </a:r>
            <a:r>
              <a:rPr lang="ru-RU" dirty="0" smtClean="0"/>
              <a:t> за </a:t>
            </a:r>
            <a:r>
              <a:rPr lang="ru-RU" dirty="0" err="1" smtClean="0"/>
              <a:t>грою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один </a:t>
            </a:r>
            <a:r>
              <a:rPr lang="ru-RU" dirty="0" err="1" smtClean="0"/>
              <a:t>відсоток</a:t>
            </a:r>
            <a:r>
              <a:rPr lang="ru-RU" dirty="0" smtClean="0"/>
              <a:t> показав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уміння</a:t>
            </a:r>
            <a:r>
              <a:rPr lang="ru-RU" dirty="0" smtClean="0"/>
              <a:t>. Таким чином </a:t>
            </a:r>
            <a:r>
              <a:rPr lang="ru-RU" dirty="0" err="1" smtClean="0"/>
              <a:t>Лотон</a:t>
            </a:r>
            <a:r>
              <a:rPr lang="ru-RU" dirty="0" smtClean="0"/>
              <a:t> </a:t>
            </a:r>
            <a:r>
              <a:rPr lang="ru-RU" dirty="0" err="1" smtClean="0"/>
              <a:t>спростовує</a:t>
            </a:r>
            <a:r>
              <a:rPr lang="ru-RU" dirty="0" smtClean="0"/>
              <a:t> думку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люди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самотніми</a:t>
            </a:r>
            <a:r>
              <a:rPr lang="ru-RU" dirty="0" smtClean="0"/>
              <a:t>, </a:t>
            </a:r>
            <a:r>
              <a:rPr lang="ru-RU" dirty="0" err="1" smtClean="0"/>
              <a:t>малорозвиненими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нездатними</a:t>
            </a:r>
            <a:r>
              <a:rPr lang="ru-RU" dirty="0" smtClean="0"/>
              <a:t> </a:t>
            </a:r>
            <a:r>
              <a:rPr lang="ru-RU" dirty="0" err="1" smtClean="0"/>
              <a:t>соціалізуватися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матеріалами</a:t>
            </a:r>
            <a:r>
              <a:rPr lang="ru-RU" dirty="0" smtClean="0"/>
              <a:t> 12 </a:t>
            </a:r>
            <a:r>
              <a:rPr lang="ru-RU" dirty="0" err="1" smtClean="0"/>
              <a:t>доповіді</a:t>
            </a:r>
            <a:r>
              <a:rPr lang="ru-RU" baseline="30000" dirty="0" smtClean="0"/>
              <a:t> </a:t>
            </a:r>
            <a:r>
              <a:rPr lang="ru-RU" dirty="0" err="1" smtClean="0"/>
              <a:t>Американської</a:t>
            </a:r>
            <a:r>
              <a:rPr lang="ru-RU" dirty="0" smtClean="0"/>
              <a:t>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асоціації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70 до 90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підлітків</a:t>
            </a:r>
            <a:r>
              <a:rPr lang="ru-RU" dirty="0" smtClean="0"/>
              <a:t> США </a:t>
            </a:r>
            <a:r>
              <a:rPr lang="ru-RU" dirty="0" err="1" smtClean="0"/>
              <a:t>грають</a:t>
            </a:r>
            <a:r>
              <a:rPr lang="ru-RU" dirty="0" smtClean="0"/>
              <a:t> в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35%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до 18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Проаналізувавши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Асоціація</a:t>
            </a:r>
            <a:r>
              <a:rPr lang="ru-RU" dirty="0" smtClean="0"/>
              <a:t> </a:t>
            </a:r>
            <a:r>
              <a:rPr lang="ru-RU" dirty="0" err="1" smtClean="0"/>
              <a:t>дійшла</a:t>
            </a:r>
            <a:r>
              <a:rPr lang="ru-RU" dirty="0" smtClean="0"/>
              <a:t> </a:t>
            </a:r>
            <a:r>
              <a:rPr lang="ru-RU" dirty="0" err="1" smtClean="0"/>
              <a:t>висновку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вікові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на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. </a:t>
            </a:r>
            <a:r>
              <a:rPr lang="ru-RU" dirty="0" err="1" smtClean="0"/>
              <a:t>Пропонується</a:t>
            </a:r>
            <a:r>
              <a:rPr lang="ru-RU" dirty="0" smtClean="0"/>
              <a:t> ввести </a:t>
            </a:r>
            <a:r>
              <a:rPr lang="ru-RU" dirty="0" err="1" smtClean="0"/>
              <a:t>це</a:t>
            </a:r>
            <a:r>
              <a:rPr lang="ru-RU" dirty="0" smtClean="0"/>
              <a:t> на </a:t>
            </a:r>
            <a:r>
              <a:rPr lang="ru-RU" dirty="0" err="1" smtClean="0"/>
              <a:t>законодавчому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roll-face.ru/static/img/c9/86/c98672d1a1a6bd6850456f41ab0ac0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79"/>
            <a:ext cx="9144000" cy="68333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</a:t>
            </a:r>
            <a:b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увагу</a:t>
            </a:r>
            <a:b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☻☻☻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067944" cy="4525963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З одного боку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злом,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боку-це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набути </a:t>
            </a:r>
            <a:r>
              <a:rPr lang="ru-RU" dirty="0" err="1" smtClean="0"/>
              <a:t>якихось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. На мою думку, на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відповісти</a:t>
            </a:r>
            <a:r>
              <a:rPr lang="ru-RU" dirty="0" smtClean="0"/>
              <a:t> конкретно: </a:t>
            </a:r>
            <a:r>
              <a:rPr lang="ru-RU" dirty="0" err="1" smtClean="0"/>
              <a:t>це</a:t>
            </a:r>
            <a:r>
              <a:rPr lang="ru-RU" dirty="0" smtClean="0"/>
              <a:t> зло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не </a:t>
            </a:r>
            <a:r>
              <a:rPr lang="ru-RU" dirty="0" err="1" smtClean="0"/>
              <a:t>дізнаєшся</a:t>
            </a:r>
            <a:r>
              <a:rPr lang="ru-RU" dirty="0" smtClean="0"/>
              <a:t> в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1.bp.blogspot.com/-7_m-mB4hOW4/UPW3aCpSxJI/AAAAAAAAAFY/yOMn4jVDiJI/s1600/8039209-vector-cartoon-illustration-of-a-home-computer-pointing-to-th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4029939"/>
          </a:xfrm>
          <a:prstGeom prst="rect">
            <a:avLst/>
          </a:prstGeom>
          <a:noFill/>
        </p:spPr>
      </p:pic>
      <p:pic>
        <p:nvPicPr>
          <p:cNvPr id="4102" name="Picture 6" descr="http://cs411130.userapi.com/v411130086/2cce/V68xR5usY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3024851"/>
            <a:ext cx="4644008" cy="38331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логічним</a:t>
            </a:r>
            <a:r>
              <a:rPr lang="ru-RU" dirty="0" smtClean="0"/>
              <a:t> </a:t>
            </a:r>
            <a:r>
              <a:rPr lang="ru-RU" dirty="0" err="1" smtClean="0"/>
              <a:t>іграм</a:t>
            </a:r>
            <a:r>
              <a:rPr lang="ru-RU" dirty="0" smtClean="0"/>
              <a:t>, де першим </a:t>
            </a:r>
            <a:r>
              <a:rPr lang="ru-RU" dirty="0" err="1" smtClean="0"/>
              <a:t>втомлюється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, а не </a:t>
            </a:r>
            <a:r>
              <a:rPr lang="ru-RU" dirty="0" err="1" smtClean="0"/>
              <a:t>очі</a:t>
            </a:r>
            <a:r>
              <a:rPr lang="ru-RU" dirty="0" smtClean="0"/>
              <a:t>, то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мене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влаштовує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поглинається</a:t>
            </a:r>
            <a:r>
              <a:rPr lang="ru-RU" dirty="0" smtClean="0"/>
              <a:t> в </a:t>
            </a:r>
            <a:r>
              <a:rPr lang="ru-RU" dirty="0" err="1" smtClean="0"/>
              <a:t>гру</a:t>
            </a:r>
            <a:r>
              <a:rPr lang="ru-RU" dirty="0" smtClean="0"/>
              <a:t> де </a:t>
            </a:r>
            <a:r>
              <a:rPr lang="ru-RU" dirty="0" err="1" smtClean="0"/>
              <a:t>присутнє</a:t>
            </a:r>
            <a:r>
              <a:rPr lang="ru-RU" dirty="0" smtClean="0"/>
              <a:t> </a:t>
            </a:r>
            <a:r>
              <a:rPr lang="ru-RU" dirty="0" err="1" smtClean="0"/>
              <a:t>насильство</a:t>
            </a:r>
            <a:r>
              <a:rPr lang="ru-RU" dirty="0" smtClean="0"/>
              <a:t>, то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мене не </a:t>
            </a:r>
            <a:r>
              <a:rPr lang="ru-RU" dirty="0" err="1" smtClean="0"/>
              <a:t>влаштовують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http://ptu38.kirovedu.com/uploads/editor/4493/422261/sitepage_36/images/ok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1330"/>
            <a:ext cx="4283968" cy="4366670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T9SGVt3vJIt0SuXbUrgE-s-NjkApNCisiJINYfG8CKnypb8aE2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26639"/>
            <a:ext cx="3995936" cy="433136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latin typeface="Monotype Corsiva" pitchFamily="66" charset="0"/>
              </a:rPr>
              <a:t>Умовне</a:t>
            </a:r>
            <a:r>
              <a:rPr lang="ru-RU" sz="6600" dirty="0" smtClean="0">
                <a:latin typeface="Monotype Corsiva" pitchFamily="66" charset="0"/>
              </a:rPr>
              <a:t> усе </a:t>
            </a:r>
            <a:r>
              <a:rPr lang="ru-RU" sz="6600" dirty="0" err="1" smtClean="0">
                <a:latin typeface="Monotype Corsiva" pitchFamily="66" charset="0"/>
              </a:rPr>
              <a:t>різноманіття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комп’ютерних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ігор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можна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r>
              <a:rPr lang="ru-RU" sz="6600" dirty="0" err="1" smtClean="0">
                <a:latin typeface="Monotype Corsiva" pitchFamily="66" charset="0"/>
              </a:rPr>
              <a:t>класифікувати</a:t>
            </a:r>
            <a:r>
              <a:rPr lang="ru-RU" sz="6600" dirty="0" smtClean="0">
                <a:latin typeface="Monotype Corsiva" pitchFamily="66" charset="0"/>
              </a:rPr>
              <a:t> таким чином:</a:t>
            </a:r>
            <a:br>
              <a:rPr lang="ru-RU" sz="6600" dirty="0" smtClean="0">
                <a:latin typeface="Monotype Corsiva" pitchFamily="66" charset="0"/>
              </a:rPr>
            </a:b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620688"/>
            <a:ext cx="6336704" cy="6237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Візуально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</a:t>
            </a:r>
            <a:r>
              <a:rPr lang="ru-RU" dirty="0" err="1" smtClean="0"/>
              <a:t>оформлені</a:t>
            </a:r>
            <a:r>
              <a:rPr lang="ru-RU" dirty="0" smtClean="0"/>
              <a:t> як </a:t>
            </a:r>
            <a:r>
              <a:rPr lang="ru-RU" dirty="0" err="1" smtClean="0"/>
              <a:t>мультиплікаційний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інтерактивними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–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ходом </a:t>
            </a:r>
            <a:r>
              <a:rPr lang="ru-RU" dirty="0" err="1" smtClean="0"/>
              <a:t>подій</a:t>
            </a:r>
            <a:r>
              <a:rPr lang="ru-RU" dirty="0" smtClean="0"/>
              <a:t>.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поставлених</a:t>
            </a:r>
            <a:r>
              <a:rPr lang="ru-RU" dirty="0" smtClean="0"/>
              <a:t> в них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хорошу</a:t>
            </a:r>
            <a:r>
              <a:rPr lang="ru-RU" dirty="0" smtClean="0"/>
              <a:t> </a:t>
            </a:r>
            <a:r>
              <a:rPr lang="ru-RU" dirty="0" err="1" smtClean="0"/>
              <a:t>кмітливість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розвинене</a:t>
            </a:r>
            <a:r>
              <a:rPr lang="ru-RU" dirty="0" smtClean="0"/>
              <a:t> </a:t>
            </a:r>
            <a:r>
              <a:rPr lang="ru-RU" dirty="0" err="1" smtClean="0"/>
              <a:t>логічне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. Головною </a:t>
            </a:r>
            <a:r>
              <a:rPr lang="ru-RU" dirty="0" err="1" smtClean="0"/>
              <a:t>підмогою</a:t>
            </a:r>
            <a:r>
              <a:rPr lang="ru-RU" dirty="0" smtClean="0"/>
              <a:t> 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іграх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знахідки</a:t>
            </a:r>
            <a:r>
              <a:rPr lang="ru-RU" dirty="0" smtClean="0"/>
              <a:t> –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зустрічає</a:t>
            </a:r>
            <a:r>
              <a:rPr lang="ru-RU" dirty="0" smtClean="0"/>
              <a:t> персонаж, </a:t>
            </a:r>
            <a:r>
              <a:rPr lang="ru-RU" dirty="0" err="1" smtClean="0"/>
              <a:t>подорожуючи</a:t>
            </a:r>
            <a:r>
              <a:rPr lang="ru-RU" dirty="0" smtClean="0"/>
              <a:t> в </a:t>
            </a:r>
            <a:r>
              <a:rPr lang="ru-RU" dirty="0" err="1" smtClean="0"/>
              <a:t>ігровому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Адвентурні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пригодницькі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thisua.com/images/upload/2013_01_11/30/small25044bf4d7592e72f8e2a1a2f250f1b42a7465112_40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273" y="620688"/>
            <a:ext cx="2894727" cy="3672408"/>
          </a:xfrm>
          <a:prstGeom prst="rect">
            <a:avLst/>
          </a:prstGeom>
          <a:noFill/>
        </p:spPr>
      </p:pic>
      <p:pic>
        <p:nvPicPr>
          <p:cNvPr id="32772" name="Picture 4" descr="http://www.prostomac.com/wp-content/uploads/2012/09/deponia_in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454" y="4293096"/>
            <a:ext cx="2890546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548680"/>
            <a:ext cx="5328592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Основна</a:t>
            </a:r>
            <a:r>
              <a:rPr lang="ru-RU" dirty="0" smtClean="0"/>
              <a:t> мета </a:t>
            </a:r>
            <a:r>
              <a:rPr lang="ru-RU" dirty="0" err="1" smtClean="0"/>
              <a:t>стратегічних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–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, </a:t>
            </a:r>
            <a:r>
              <a:rPr lang="ru-RU" dirty="0" err="1" smtClean="0"/>
              <a:t>енергією</a:t>
            </a:r>
            <a:r>
              <a:rPr lang="ru-RU" dirty="0" smtClean="0"/>
              <a:t>, </a:t>
            </a:r>
            <a:r>
              <a:rPr lang="ru-RU" dirty="0" err="1" smtClean="0"/>
              <a:t>корисними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подібними</a:t>
            </a:r>
            <a:r>
              <a:rPr lang="ru-RU" dirty="0" smtClean="0"/>
              <a:t> ресурсами. При </a:t>
            </a:r>
            <a:r>
              <a:rPr lang="ru-RU" dirty="0" err="1" smtClean="0"/>
              <a:t>цьому</a:t>
            </a:r>
            <a:r>
              <a:rPr lang="ru-RU" dirty="0" smtClean="0"/>
              <a:t> частенько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довготривале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стежити</a:t>
            </a:r>
            <a:r>
              <a:rPr lang="ru-RU" dirty="0" smtClean="0"/>
              <a:t> за поточною </a:t>
            </a:r>
            <a:r>
              <a:rPr lang="ru-RU" dirty="0" err="1" smtClean="0"/>
              <a:t>ситуацією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http://www.playga.ru/images/screenshots/screen-manageme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685" y="548680"/>
            <a:ext cx="4226316" cy="2016224"/>
          </a:xfrm>
          <a:prstGeom prst="rect">
            <a:avLst/>
          </a:prstGeom>
          <a:noFill/>
        </p:spPr>
      </p:pic>
      <p:pic>
        <p:nvPicPr>
          <p:cNvPr id="31748" name="Picture 4" descr="http://www.3dnews.ru/assets/external/illustrations/2010/09/12/598345/80607_LIONHEART_18_copy_normal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7"/>
            <a:ext cx="4211960" cy="2367122"/>
          </a:xfrm>
          <a:prstGeom prst="rect">
            <a:avLst/>
          </a:prstGeom>
          <a:noFill/>
        </p:spPr>
      </p:pic>
      <p:pic>
        <p:nvPicPr>
          <p:cNvPr id="31750" name="Picture 6" descr="http://win8talks.com/wp-content/uploads/2012/09/windows-8-%D1%81%D1%82%D1%80%D0%B0%D1%82%D0%B5%D0%B3%D0%B8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509120"/>
            <a:ext cx="4211959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620688"/>
            <a:ext cx="54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Характерною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аркадних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порівневе</a:t>
            </a:r>
            <a:r>
              <a:rPr lang="ru-RU" dirty="0" smtClean="0"/>
              <a:t> </a:t>
            </a:r>
            <a:r>
              <a:rPr lang="ru-RU" dirty="0" err="1" smtClean="0"/>
              <a:t>дроблення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коли </a:t>
            </a:r>
            <a:r>
              <a:rPr lang="ru-RU" dirty="0" err="1" smtClean="0"/>
              <a:t>нагородою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метою </a:t>
            </a:r>
            <a:r>
              <a:rPr lang="ru-RU" dirty="0" err="1" smtClean="0"/>
              <a:t>є</a:t>
            </a:r>
            <a:r>
              <a:rPr lang="ru-RU" dirty="0" smtClean="0"/>
              <a:t> право переходу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епізоду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місії</a:t>
            </a:r>
            <a:r>
              <a:rPr lang="ru-RU" dirty="0" smtClean="0"/>
              <a:t>. </a:t>
            </a:r>
          </a:p>
        </p:txBody>
      </p:sp>
      <p:pic>
        <p:nvPicPr>
          <p:cNvPr id="30722" name="Picture 2" descr="http://www.device-apple.com/wp-content/uploads/2013/03/pstrongipadstrong_ochen_udoben_dlja_prosmotra_veb_stranits_vipolnenija_ofisnih_zadach_no_tak_zhe_es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491880" cy="3491880"/>
          </a:xfrm>
          <a:prstGeom prst="rect">
            <a:avLst/>
          </a:prstGeom>
          <a:noFill/>
        </p:spPr>
      </p:pic>
      <p:pic>
        <p:nvPicPr>
          <p:cNvPr id="30724" name="Picture 4" descr="http://www.device-apple.com/wp-content/uploads/2013/03/pstrongipadstrong_ochen_udoben_dlja_prosmotra_veb_stranits_vipolnenija_ofisnih_zadach_no_tak_zhe_es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66120"/>
            <a:ext cx="3491880" cy="3491880"/>
          </a:xfrm>
          <a:prstGeom prst="rect">
            <a:avLst/>
          </a:prstGeom>
          <a:noFill/>
        </p:spPr>
      </p:pic>
      <p:pic>
        <p:nvPicPr>
          <p:cNvPr id="30728" name="Picture 8" descr="http://www.device-apple.com/wp-content/uploads/2013/03/pstrongipadstrong_ochen_udoben_dlja_prosmotra_veb_stranits_vipolnenija_ofisnih_zadach_no_tak_zhe_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078" y="3645024"/>
            <a:ext cx="3212976" cy="3212976"/>
          </a:xfrm>
          <a:prstGeom prst="rect">
            <a:avLst/>
          </a:prstGeom>
          <a:noFill/>
        </p:spPr>
      </p:pic>
      <p:pic>
        <p:nvPicPr>
          <p:cNvPr id="30730" name="Picture 10" descr="http://flashgames312.com/1/bunny-killer/bunny_kill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2636912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Ролеві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548680"/>
            <a:ext cx="6912768" cy="6309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Мета </a:t>
            </a:r>
            <a:r>
              <a:rPr lang="ru-RU" dirty="0" err="1" smtClean="0"/>
              <a:t>героїв</a:t>
            </a:r>
            <a:r>
              <a:rPr lang="ru-RU" dirty="0" smtClean="0"/>
              <a:t> – </a:t>
            </a:r>
            <a:r>
              <a:rPr lang="ru-RU" dirty="0" err="1" smtClean="0"/>
              <a:t>спільними</a:t>
            </a:r>
            <a:r>
              <a:rPr lang="ru-RU" dirty="0" smtClean="0"/>
              <a:t> </a:t>
            </a:r>
            <a:r>
              <a:rPr lang="ru-RU" dirty="0" err="1" smtClean="0"/>
              <a:t>зусиллями</a:t>
            </a:r>
            <a:r>
              <a:rPr lang="ru-RU" dirty="0" smtClean="0"/>
              <a:t> </a:t>
            </a:r>
            <a:r>
              <a:rPr lang="ru-RU" dirty="0" err="1" smtClean="0"/>
              <a:t>досліджувати</a:t>
            </a:r>
            <a:r>
              <a:rPr lang="ru-RU" dirty="0" smtClean="0"/>
              <a:t> </a:t>
            </a:r>
            <a:r>
              <a:rPr lang="ru-RU" dirty="0" err="1" smtClean="0"/>
              <a:t>віртуальний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поставлене</a:t>
            </a:r>
            <a:r>
              <a:rPr lang="ru-RU" dirty="0" smtClean="0"/>
              <a:t> на початку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відшукування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кладу, скарбу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заклинання</a:t>
            </a:r>
            <a:r>
              <a:rPr lang="ru-RU" dirty="0" smtClean="0"/>
              <a:t>. Шлях до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наміченої</a:t>
            </a:r>
            <a:r>
              <a:rPr lang="ru-RU" dirty="0" smtClean="0"/>
              <a:t> мети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перегороджують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шкідники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мастей,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здолати</a:t>
            </a:r>
            <a:r>
              <a:rPr lang="ru-RU" dirty="0" smtClean="0"/>
              <a:t> силою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хитрістю</a:t>
            </a:r>
            <a:r>
              <a:rPr lang="ru-RU" dirty="0" smtClean="0"/>
              <a:t>. Тут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принцип </a:t>
            </a:r>
            <a:r>
              <a:rPr lang="ru-RU" dirty="0" err="1" smtClean="0"/>
              <a:t>ролевої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–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потрібного</a:t>
            </a:r>
            <a:r>
              <a:rPr lang="ru-RU" dirty="0" smtClean="0"/>
              <a:t> персонажа в </a:t>
            </a:r>
            <a:r>
              <a:rPr lang="ru-RU" dirty="0" err="1" smtClean="0"/>
              <a:t>потрібний</a:t>
            </a:r>
            <a:r>
              <a:rPr lang="ru-RU" dirty="0" smtClean="0"/>
              <a:t> час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потрібному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.</a:t>
            </a:r>
          </a:p>
        </p:txBody>
      </p:sp>
      <p:pic>
        <p:nvPicPr>
          <p:cNvPr id="29698" name="Picture 2" descr="http://autorasing.at.ua/Android/Crusade_Of_Desti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627784" cy="2627784"/>
          </a:xfrm>
          <a:prstGeom prst="rect">
            <a:avLst/>
          </a:prstGeom>
          <a:noFill/>
        </p:spPr>
      </p:pic>
      <p:pic>
        <p:nvPicPr>
          <p:cNvPr id="29700" name="Picture 4" descr="http://freeplayonlinegame.com.ua/pic/1229005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215" y="4869160"/>
            <a:ext cx="2651785" cy="1988840"/>
          </a:xfrm>
          <a:prstGeom prst="rect">
            <a:avLst/>
          </a:prstGeom>
          <a:noFill/>
        </p:spPr>
      </p:pic>
      <p:pic>
        <p:nvPicPr>
          <p:cNvPr id="29702" name="Picture 6" descr="http://nbukids.files.wordpress.com/2011/04/z1.jpg?w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182" y="2564904"/>
            <a:ext cx="2716818" cy="23705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851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Комп’ютерні ігри в мережі Інтернет</vt:lpstr>
      <vt:lpstr>Слайд 2</vt:lpstr>
      <vt:lpstr>Слайд 3</vt:lpstr>
      <vt:lpstr>Слайд 4</vt:lpstr>
      <vt:lpstr>Умовне усе різноманіття комп’ютерних ігор можна класифікувати таким чином: </vt:lpstr>
      <vt:lpstr>Адвентурні(пригодницькі) </vt:lpstr>
      <vt:lpstr>Стратегії </vt:lpstr>
      <vt:lpstr>Аркадні </vt:lpstr>
      <vt:lpstr>Ролеві </vt:lpstr>
      <vt:lpstr>3D – Action </vt:lpstr>
      <vt:lpstr>Логічні </vt:lpstr>
      <vt:lpstr>Існують чотири головних шкідливих фактора:  навантаження на зір, навантаження на кістково- м’язову систему,  вплив випромінювання, навантаження на психіку.</vt:lpstr>
      <vt:lpstr>Слайд 13</vt:lpstr>
      <vt:lpstr>Слайд 14</vt:lpstr>
      <vt:lpstr>Слайд 15</vt:lpstr>
      <vt:lpstr>Слайд 16</vt:lpstr>
      <vt:lpstr>Слайд 17</vt:lpstr>
      <vt:lpstr>Слайд 18</vt:lpstr>
      <vt:lpstr>Загальні зауваги </vt:lpstr>
      <vt:lpstr>Переваги та недоліки комп'ютерних ігор </vt:lpstr>
      <vt:lpstr>Проведені дослідження </vt:lpstr>
      <vt:lpstr>Слайд 22</vt:lpstr>
      <vt:lpstr>Дякую  за увагу  ☻☻☻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</cp:revision>
  <dcterms:modified xsi:type="dcterms:W3CDTF">2014-04-21T20:38:41Z</dcterms:modified>
</cp:coreProperties>
</file>