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0" d="100"/>
          <a:sy n="100" d="100"/>
        </p:scale>
        <p:origin x="-2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D33BB34-F6E2-4C56-B112-8AF7122F6D54}" type="datetimeFigureOut">
              <a:rPr lang="ru-RU" smtClean="0"/>
              <a:pPr/>
              <a:t>15.10.2013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86EB6122-54C9-4977-9D4E-360F9773B7EE}"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D33BB34-F6E2-4C56-B112-8AF7122F6D54}" type="datetimeFigureOut">
              <a:rPr lang="ru-RU" smtClean="0"/>
              <a:pPr/>
              <a:t>15.10.2013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EB6122-54C9-4977-9D4E-360F9773B7E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D33BB34-F6E2-4C56-B112-8AF7122F6D54}" type="datetimeFigureOut">
              <a:rPr lang="ru-RU" smtClean="0"/>
              <a:pPr/>
              <a:t>15.10.2013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EB6122-54C9-4977-9D4E-360F9773B7E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D33BB34-F6E2-4C56-B112-8AF7122F6D54}" type="datetimeFigureOut">
              <a:rPr lang="ru-RU" smtClean="0"/>
              <a:pPr/>
              <a:t>15.10.2013</a:t>
            </a:fld>
            <a:endParaRPr lang="ru-RU"/>
          </a:p>
        </p:txBody>
      </p:sp>
      <p:sp>
        <p:nvSpPr>
          <p:cNvPr id="9" name="Номер слайда 8"/>
          <p:cNvSpPr>
            <a:spLocks noGrp="1"/>
          </p:cNvSpPr>
          <p:nvPr>
            <p:ph type="sldNum" sz="quarter" idx="15"/>
          </p:nvPr>
        </p:nvSpPr>
        <p:spPr/>
        <p:txBody>
          <a:bodyPr rtlCol="0"/>
          <a:lstStyle/>
          <a:p>
            <a:fld id="{86EB6122-54C9-4977-9D4E-360F9773B7EE}"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D33BB34-F6E2-4C56-B112-8AF7122F6D54}" type="datetimeFigureOut">
              <a:rPr lang="ru-RU" smtClean="0"/>
              <a:pPr/>
              <a:t>15.10.2013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86EB6122-54C9-4977-9D4E-360F9773B7EE}"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D33BB34-F6E2-4C56-B112-8AF7122F6D54}" type="datetimeFigureOut">
              <a:rPr lang="ru-RU" smtClean="0"/>
              <a:pPr/>
              <a:t>15.10.2013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EB6122-54C9-4977-9D4E-360F9773B7EE}"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D33BB34-F6E2-4C56-B112-8AF7122F6D54}" type="datetimeFigureOut">
              <a:rPr lang="ru-RU" smtClean="0"/>
              <a:pPr/>
              <a:t>15.10.2013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6EB6122-54C9-4977-9D4E-360F9773B7EE}"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D33BB34-F6E2-4C56-B112-8AF7122F6D54}" type="datetimeFigureOut">
              <a:rPr lang="ru-RU" smtClean="0"/>
              <a:pPr/>
              <a:t>15.10.2013</a:t>
            </a:fld>
            <a:endParaRPr lang="ru-RU"/>
          </a:p>
        </p:txBody>
      </p:sp>
      <p:sp>
        <p:nvSpPr>
          <p:cNvPr id="7" name="Номер слайда 6"/>
          <p:cNvSpPr>
            <a:spLocks noGrp="1"/>
          </p:cNvSpPr>
          <p:nvPr>
            <p:ph type="sldNum" sz="quarter" idx="11"/>
          </p:nvPr>
        </p:nvSpPr>
        <p:spPr/>
        <p:txBody>
          <a:bodyPr rtlCol="0"/>
          <a:lstStyle/>
          <a:p>
            <a:fld id="{86EB6122-54C9-4977-9D4E-360F9773B7EE}"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D33BB34-F6E2-4C56-B112-8AF7122F6D54}" type="datetimeFigureOut">
              <a:rPr lang="ru-RU" smtClean="0"/>
              <a:pPr/>
              <a:t>15.10.2013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6EB6122-54C9-4977-9D4E-360F9773B7E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D33BB34-F6E2-4C56-B112-8AF7122F6D54}" type="datetimeFigureOut">
              <a:rPr lang="ru-RU" smtClean="0"/>
              <a:pPr/>
              <a:t>15.10.2013</a:t>
            </a:fld>
            <a:endParaRPr lang="ru-RU"/>
          </a:p>
        </p:txBody>
      </p:sp>
      <p:sp>
        <p:nvSpPr>
          <p:cNvPr id="22" name="Номер слайда 21"/>
          <p:cNvSpPr>
            <a:spLocks noGrp="1"/>
          </p:cNvSpPr>
          <p:nvPr>
            <p:ph type="sldNum" sz="quarter" idx="15"/>
          </p:nvPr>
        </p:nvSpPr>
        <p:spPr/>
        <p:txBody>
          <a:bodyPr rtlCol="0"/>
          <a:lstStyle/>
          <a:p>
            <a:fld id="{86EB6122-54C9-4977-9D4E-360F9773B7EE}"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D33BB34-F6E2-4C56-B112-8AF7122F6D54}" type="datetimeFigureOut">
              <a:rPr lang="ru-RU" smtClean="0"/>
              <a:pPr/>
              <a:t>15.10.2013</a:t>
            </a:fld>
            <a:endParaRPr lang="ru-RU"/>
          </a:p>
        </p:txBody>
      </p:sp>
      <p:sp>
        <p:nvSpPr>
          <p:cNvPr id="18" name="Номер слайда 17"/>
          <p:cNvSpPr>
            <a:spLocks noGrp="1"/>
          </p:cNvSpPr>
          <p:nvPr>
            <p:ph type="sldNum" sz="quarter" idx="11"/>
          </p:nvPr>
        </p:nvSpPr>
        <p:spPr/>
        <p:txBody>
          <a:bodyPr rtlCol="0"/>
          <a:lstStyle/>
          <a:p>
            <a:fld id="{86EB6122-54C9-4977-9D4E-360F9773B7EE}"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D33BB34-F6E2-4C56-B112-8AF7122F6D54}" type="datetimeFigureOut">
              <a:rPr lang="ru-RU" smtClean="0"/>
              <a:pPr/>
              <a:t>15.10.2013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6EB6122-54C9-4977-9D4E-360F9773B7E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92352" y="3286124"/>
            <a:ext cx="7851648" cy="1828800"/>
          </a:xfrm>
        </p:spPr>
        <p:txBody>
          <a:bodyPr>
            <a:noAutofit/>
          </a:bodyPr>
          <a:lstStyle/>
          <a:p>
            <a:pPr algn="ctr"/>
            <a:r>
              <a:rPr lang="en-US" sz="8800" b="0" dirty="0" smtClean="0"/>
              <a:t>Jensen </a:t>
            </a:r>
            <a:r>
              <a:rPr lang="en-US" sz="8800" b="0" dirty="0" err="1" smtClean="0"/>
              <a:t>Ackles</a:t>
            </a:r>
            <a:r>
              <a:rPr lang="en-US" sz="8800" b="0" dirty="0" smtClean="0"/>
              <a:t/>
            </a:r>
            <a:br>
              <a:rPr lang="en-US" sz="8800" b="0" dirty="0" smtClean="0"/>
            </a:br>
            <a:endParaRPr lang="ru-RU" sz="8800"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14290"/>
            <a:ext cx="4043362" cy="6429420"/>
          </a:xfrm>
        </p:spPr>
        <p:txBody>
          <a:bodyPr>
            <a:normAutofit fontScale="92500" lnSpcReduction="20000"/>
          </a:bodyPr>
          <a:lstStyle/>
          <a:p>
            <a:r>
              <a:rPr lang="en-US" dirty="0" smtClean="0"/>
              <a:t>In the summer of 2008, </a:t>
            </a:r>
            <a:r>
              <a:rPr lang="en-US" dirty="0" err="1" smtClean="0"/>
              <a:t>Ackles</a:t>
            </a:r>
            <a:r>
              <a:rPr lang="en-US" dirty="0" smtClean="0"/>
              <a:t> was cast in the remake of the cult film My Bloody Valentine 3D, which opened nationwide on January 16, 2009.</a:t>
            </a:r>
          </a:p>
          <a:p>
            <a:r>
              <a:rPr lang="en-US" dirty="0" smtClean="0"/>
              <a:t>In summer of 2010, </a:t>
            </a:r>
            <a:r>
              <a:rPr lang="en-US" dirty="0" err="1" smtClean="0"/>
              <a:t>Ackles</a:t>
            </a:r>
            <a:r>
              <a:rPr lang="en-US" dirty="0" smtClean="0"/>
              <a:t> lent his voice as the Red Hood (Jason Todd) for the animated film, Batman: Under The Red Hood, which was released to DVD and </a:t>
            </a:r>
            <a:r>
              <a:rPr lang="en-US" dirty="0" err="1" smtClean="0"/>
              <a:t>Blu</a:t>
            </a:r>
            <a:r>
              <a:rPr lang="en-US" dirty="0" smtClean="0"/>
              <a:t>-ray on July 27.</a:t>
            </a:r>
          </a:p>
          <a:p>
            <a:r>
              <a:rPr lang="en-US" dirty="0" smtClean="0"/>
              <a:t>On October 22, 2010, Disney Interactive Studios announced that he would be voicing a character named Gibson in the video game, </a:t>
            </a:r>
            <a:r>
              <a:rPr lang="en-US" dirty="0" err="1" smtClean="0"/>
              <a:t>Tron</a:t>
            </a:r>
            <a:r>
              <a:rPr lang="en-US" dirty="0" smtClean="0"/>
              <a:t>: Evolution, which was released on December 7, 2010.</a:t>
            </a:r>
            <a:endParaRPr lang="ru-RU" dirty="0"/>
          </a:p>
        </p:txBody>
      </p:sp>
      <p:pic>
        <p:nvPicPr>
          <p:cNvPr id="22530" name="Picture 2" descr="Дженсен Эклс "/>
          <p:cNvPicPr>
            <a:picLocks noChangeAspect="1" noChangeArrowheads="1"/>
          </p:cNvPicPr>
          <p:nvPr/>
        </p:nvPicPr>
        <p:blipFill>
          <a:blip r:embed="rId2" cstate="print"/>
          <a:srcRect/>
          <a:stretch>
            <a:fillRect/>
          </a:stretch>
        </p:blipFill>
        <p:spPr bwMode="auto">
          <a:xfrm>
            <a:off x="4500562" y="571480"/>
            <a:ext cx="3628550" cy="5143536"/>
          </a:xfrm>
          <a:prstGeom prst="rect">
            <a:avLst/>
          </a:prstGeom>
          <a:noFill/>
        </p:spPr>
      </p:pic>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7467600" cy="868346"/>
          </a:xfrm>
        </p:spPr>
        <p:txBody>
          <a:bodyPr>
            <a:normAutofit fontScale="90000"/>
          </a:bodyPr>
          <a:lstStyle/>
          <a:p>
            <a:pPr algn="ctr"/>
            <a:r>
              <a:rPr lang="en-US" sz="4900" b="1" dirty="0" smtClean="0">
                <a:solidFill>
                  <a:schemeClr val="tx1"/>
                </a:solidFill>
              </a:rPr>
              <a:t>Personal life</a:t>
            </a:r>
            <a:r>
              <a:rPr lang="en-US" dirty="0" smtClean="0"/>
              <a:t/>
            </a:r>
            <a:br>
              <a:rPr lang="en-US" dirty="0" smtClean="0"/>
            </a:br>
            <a:endParaRPr lang="ru-RU" dirty="0"/>
          </a:p>
        </p:txBody>
      </p:sp>
      <p:sp>
        <p:nvSpPr>
          <p:cNvPr id="3" name="Содержимое 2"/>
          <p:cNvSpPr>
            <a:spLocks noGrp="1"/>
          </p:cNvSpPr>
          <p:nvPr>
            <p:ph sz="quarter" idx="1"/>
          </p:nvPr>
        </p:nvSpPr>
        <p:spPr>
          <a:xfrm>
            <a:off x="457200" y="928670"/>
            <a:ext cx="4043362" cy="3000396"/>
          </a:xfrm>
        </p:spPr>
        <p:txBody>
          <a:bodyPr>
            <a:normAutofit fontScale="85000" lnSpcReduction="20000"/>
          </a:bodyPr>
          <a:lstStyle/>
          <a:p>
            <a:r>
              <a:rPr lang="en-US" dirty="0" smtClean="0"/>
              <a:t>After three years of dating, </a:t>
            </a:r>
            <a:r>
              <a:rPr lang="en-US" dirty="0" err="1" smtClean="0"/>
              <a:t>Ackles</a:t>
            </a:r>
            <a:r>
              <a:rPr lang="en-US" dirty="0" smtClean="0"/>
              <a:t> became engaged to actress, model, and gymnast </a:t>
            </a:r>
            <a:r>
              <a:rPr lang="en-US" dirty="0" err="1" smtClean="0"/>
              <a:t>Danneel</a:t>
            </a:r>
            <a:r>
              <a:rPr lang="en-US" dirty="0" smtClean="0"/>
              <a:t> Harris in November 2009. The couple married on May 15, 2010 in Dallas, </a:t>
            </a:r>
            <a:r>
              <a:rPr lang="en-US" dirty="0" err="1" smtClean="0"/>
              <a:t>Texas.They</a:t>
            </a:r>
            <a:r>
              <a:rPr lang="en-US" dirty="0" smtClean="0"/>
              <a:t> have one daughter, Justice Jay "JJ" </a:t>
            </a:r>
            <a:r>
              <a:rPr lang="en-US" dirty="0" err="1" smtClean="0"/>
              <a:t>Ackles</a:t>
            </a:r>
            <a:r>
              <a:rPr lang="en-US" dirty="0" smtClean="0"/>
              <a:t>, born on May 30, 2013.</a:t>
            </a:r>
          </a:p>
          <a:p>
            <a:r>
              <a:rPr lang="en-US" dirty="0" err="1" smtClean="0"/>
              <a:t>Ackles</a:t>
            </a:r>
            <a:r>
              <a:rPr lang="en-US" dirty="0" smtClean="0"/>
              <a:t> considers himself a non-denominational Christian.</a:t>
            </a:r>
          </a:p>
          <a:p>
            <a:endParaRPr lang="ru-RU" dirty="0"/>
          </a:p>
        </p:txBody>
      </p:sp>
      <p:pic>
        <p:nvPicPr>
          <p:cNvPr id="23554" name="Picture 2" descr="http://vev.ru/uploads/images/00/01/64/2012/05/20/-OUWjafrJg8.jpg"/>
          <p:cNvPicPr>
            <a:picLocks noChangeAspect="1" noChangeArrowheads="1"/>
          </p:cNvPicPr>
          <p:nvPr/>
        </p:nvPicPr>
        <p:blipFill>
          <a:blip r:embed="rId2" cstate="print"/>
          <a:srcRect/>
          <a:stretch>
            <a:fillRect/>
          </a:stretch>
        </p:blipFill>
        <p:spPr bwMode="auto">
          <a:xfrm>
            <a:off x="4429124" y="1071546"/>
            <a:ext cx="3500462" cy="4522598"/>
          </a:xfrm>
          <a:prstGeom prst="rect">
            <a:avLst/>
          </a:prstGeom>
          <a:noFill/>
        </p:spPr>
      </p:pic>
      <p:pic>
        <p:nvPicPr>
          <p:cNvPr id="23556" name="Picture 4" descr="http://vev.ru/uploads/images/00/01/64/2012/05/20/038Ua8V9drM.jpg"/>
          <p:cNvPicPr>
            <a:picLocks noChangeAspect="1" noChangeArrowheads="1"/>
          </p:cNvPicPr>
          <p:nvPr/>
        </p:nvPicPr>
        <p:blipFill>
          <a:blip r:embed="rId3" cstate="print"/>
          <a:srcRect/>
          <a:stretch>
            <a:fillRect/>
          </a:stretch>
        </p:blipFill>
        <p:spPr bwMode="auto">
          <a:xfrm>
            <a:off x="642910" y="3929066"/>
            <a:ext cx="3619477" cy="2714608"/>
          </a:xfrm>
          <a:prstGeom prst="rect">
            <a:avLst/>
          </a:prstGeom>
          <a:noFill/>
        </p:spPr>
      </p:pic>
    </p:spTree>
  </p:cSld>
  <p:clrMapOvr>
    <a:masterClrMapping/>
  </p:clrMapOvr>
  <p:transition>
    <p:comb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7686700" cy="1368412"/>
          </a:xfrm>
        </p:spPr>
        <p:txBody>
          <a:bodyPr>
            <a:noAutofit/>
          </a:bodyPr>
          <a:lstStyle/>
          <a:p>
            <a:pPr algn="ctr"/>
            <a:r>
              <a:rPr lang="en-US" sz="9600" b="1" dirty="0" smtClean="0">
                <a:solidFill>
                  <a:schemeClr val="tx1"/>
                </a:solidFill>
              </a:rPr>
              <a:t>THE END</a:t>
            </a:r>
            <a:endParaRPr lang="ru-RU" sz="9600" b="1" dirty="0">
              <a:solidFill>
                <a:schemeClr val="tx1"/>
              </a:solidFill>
            </a:endParaRPr>
          </a:p>
        </p:txBody>
      </p:sp>
      <p:pic>
        <p:nvPicPr>
          <p:cNvPr id="24578" name="Picture 2" descr="http://pica4u.ru/uploads/posts/2009-04/pica4u.ru_12390389091.jpg"/>
          <p:cNvPicPr>
            <a:picLocks noChangeAspect="1" noChangeArrowheads="1"/>
          </p:cNvPicPr>
          <p:nvPr/>
        </p:nvPicPr>
        <p:blipFill>
          <a:blip r:embed="rId2" cstate="print"/>
          <a:srcRect/>
          <a:stretch>
            <a:fillRect/>
          </a:stretch>
        </p:blipFill>
        <p:spPr bwMode="auto">
          <a:xfrm>
            <a:off x="928662" y="1928802"/>
            <a:ext cx="6949984" cy="4339603"/>
          </a:xfrm>
          <a:prstGeom prst="rect">
            <a:avLst/>
          </a:prstGeom>
          <a:noFill/>
        </p:spPr>
      </p:pic>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7467600" cy="631844"/>
          </a:xfrm>
        </p:spPr>
        <p:txBody>
          <a:bodyPr>
            <a:noAutofit/>
          </a:bodyPr>
          <a:lstStyle/>
          <a:p>
            <a:pPr algn="ctr"/>
            <a:r>
              <a:rPr lang="en-US" sz="4400" b="1" dirty="0" smtClean="0">
                <a:solidFill>
                  <a:schemeClr val="tx1"/>
                </a:solidFill>
              </a:rPr>
              <a:t>Summary of the main</a:t>
            </a:r>
            <a:endParaRPr lang="ru-RU" sz="4400" b="1" dirty="0">
              <a:solidFill>
                <a:schemeClr val="tx1"/>
              </a:solidFill>
            </a:endParaRPr>
          </a:p>
        </p:txBody>
      </p:sp>
      <p:sp>
        <p:nvSpPr>
          <p:cNvPr id="3" name="Содержимое 2"/>
          <p:cNvSpPr>
            <a:spLocks noGrp="1"/>
          </p:cNvSpPr>
          <p:nvPr>
            <p:ph sz="quarter" idx="1"/>
          </p:nvPr>
        </p:nvSpPr>
        <p:spPr>
          <a:xfrm>
            <a:off x="428596" y="1142984"/>
            <a:ext cx="4071966" cy="4873752"/>
          </a:xfrm>
        </p:spPr>
        <p:txBody>
          <a:bodyPr>
            <a:normAutofit fontScale="92500" lnSpcReduction="20000"/>
          </a:bodyPr>
          <a:lstStyle/>
          <a:p>
            <a:r>
              <a:rPr lang="en-US" b="1" dirty="0" smtClean="0"/>
              <a:t>Jensen Ross </a:t>
            </a:r>
            <a:r>
              <a:rPr lang="en-US" b="1" dirty="0" err="1" smtClean="0"/>
              <a:t>Ackles</a:t>
            </a:r>
            <a:r>
              <a:rPr lang="en-US" dirty="0" smtClean="0"/>
              <a:t> (born March 1, 1978) is an American actor and director. He is known for his roles in television as Eric Brady </a:t>
            </a:r>
            <a:r>
              <a:rPr lang="en-US" dirty="0" err="1" smtClean="0"/>
              <a:t>in</a:t>
            </a:r>
            <a:r>
              <a:rPr lang="en-US" i="1" dirty="0" err="1" smtClean="0"/>
              <a:t>Days</a:t>
            </a:r>
            <a:r>
              <a:rPr lang="en-US" i="1" dirty="0" smtClean="0"/>
              <a:t> of our Lives</a:t>
            </a:r>
            <a:r>
              <a:rPr lang="en-US" dirty="0" smtClean="0"/>
              <a:t>, which earned him several Daytime Emmy Award nominations, as well as Alec/X5-494 in </a:t>
            </a:r>
            <a:r>
              <a:rPr lang="en-US" i="1" dirty="0" smtClean="0"/>
              <a:t>Dark Angel</a:t>
            </a:r>
            <a:r>
              <a:rPr lang="en-US" dirty="0" smtClean="0"/>
              <a:t> and Jason Teague in </a:t>
            </a:r>
            <a:r>
              <a:rPr lang="en-US" i="1" dirty="0" err="1" smtClean="0"/>
              <a:t>Smallville</a:t>
            </a:r>
            <a:r>
              <a:rPr lang="en-US" dirty="0" smtClean="0"/>
              <a:t>. </a:t>
            </a:r>
            <a:r>
              <a:rPr lang="en-US" dirty="0" err="1" smtClean="0"/>
              <a:t>Ackles</a:t>
            </a:r>
            <a:r>
              <a:rPr lang="en-US" dirty="0" smtClean="0"/>
              <a:t> currently stars as Dean Winchester on the CW series </a:t>
            </a:r>
            <a:r>
              <a:rPr lang="en-US" i="1" dirty="0" smtClean="0"/>
              <a:t>Supernatural</a:t>
            </a:r>
            <a:r>
              <a:rPr lang="en-US" dirty="0" smtClean="0"/>
              <a:t>.</a:t>
            </a:r>
            <a:endParaRPr lang="ru-RU" dirty="0"/>
          </a:p>
        </p:txBody>
      </p:sp>
      <p:pic>
        <p:nvPicPr>
          <p:cNvPr id="13314" name="Picture 2" descr="Фото"/>
          <p:cNvPicPr>
            <a:picLocks noChangeAspect="1" noChangeArrowheads="1"/>
          </p:cNvPicPr>
          <p:nvPr/>
        </p:nvPicPr>
        <p:blipFill>
          <a:blip r:embed="rId2" cstate="print"/>
          <a:srcRect/>
          <a:stretch>
            <a:fillRect/>
          </a:stretch>
        </p:blipFill>
        <p:spPr bwMode="auto">
          <a:xfrm>
            <a:off x="4643438" y="1379946"/>
            <a:ext cx="3071834" cy="4030247"/>
          </a:xfrm>
          <a:prstGeom prst="rect">
            <a:avLst/>
          </a:prstGeom>
          <a:noFill/>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7467600" cy="631844"/>
          </a:xfrm>
        </p:spPr>
        <p:txBody>
          <a:bodyPr>
            <a:noAutofit/>
          </a:bodyPr>
          <a:lstStyle/>
          <a:p>
            <a:pPr algn="ctr"/>
            <a:r>
              <a:rPr lang="en-US" sz="4400" b="1" dirty="0" smtClean="0">
                <a:solidFill>
                  <a:schemeClr val="tx1"/>
                </a:solidFill>
              </a:rPr>
              <a:t>Early life</a:t>
            </a:r>
            <a:endParaRPr lang="ru-RU" sz="4400" b="1" dirty="0">
              <a:solidFill>
                <a:schemeClr val="tx1"/>
              </a:solidFill>
            </a:endParaRPr>
          </a:p>
        </p:txBody>
      </p:sp>
      <p:sp>
        <p:nvSpPr>
          <p:cNvPr id="3" name="Содержимое 2"/>
          <p:cNvSpPr>
            <a:spLocks noGrp="1"/>
          </p:cNvSpPr>
          <p:nvPr>
            <p:ph sz="quarter" idx="1"/>
          </p:nvPr>
        </p:nvSpPr>
        <p:spPr>
          <a:xfrm>
            <a:off x="457200" y="1600200"/>
            <a:ext cx="3971924" cy="4873752"/>
          </a:xfrm>
        </p:spPr>
        <p:txBody>
          <a:bodyPr>
            <a:normAutofit fontScale="92500" lnSpcReduction="20000"/>
          </a:bodyPr>
          <a:lstStyle/>
          <a:p>
            <a:r>
              <a:rPr lang="en-US" dirty="0" err="1" smtClean="0"/>
              <a:t>Ackles</a:t>
            </a:r>
            <a:r>
              <a:rPr lang="en-US" dirty="0" smtClean="0"/>
              <a:t> was born in Dallas, Texas, the son of Donna Joan (née Shaffer) and Alan Roger </a:t>
            </a:r>
            <a:r>
              <a:rPr lang="en-US" dirty="0" err="1" smtClean="0"/>
              <a:t>Ackles</a:t>
            </a:r>
            <a:r>
              <a:rPr lang="en-US" dirty="0" smtClean="0"/>
              <a:t>, an actor. </a:t>
            </a:r>
            <a:r>
              <a:rPr lang="en-US" dirty="0" err="1" smtClean="0"/>
              <a:t>Ackles</a:t>
            </a:r>
            <a:r>
              <a:rPr lang="en-US" dirty="0" smtClean="0"/>
              <a:t> has a brother, Joshua, who is three years older, and sister, Mackenzie, who is seven years younger. He is of English, Irish, and Scottish ancestry. He had planned to study sports medicine at Texas Tech University and to become a physical therapist, but instead moved to Los Angeles to start his acting career.</a:t>
            </a:r>
            <a:endParaRPr lang="ru-RU" dirty="0"/>
          </a:p>
        </p:txBody>
      </p:sp>
      <p:pic>
        <p:nvPicPr>
          <p:cNvPr id="15362" name="Picture 2" descr="http://proxy12.media.online.ua/parni/r3-db149a6d66/middle_4f270a7a73807.jpg"/>
          <p:cNvPicPr>
            <a:picLocks noChangeAspect="1" noChangeArrowheads="1"/>
          </p:cNvPicPr>
          <p:nvPr/>
        </p:nvPicPr>
        <p:blipFill>
          <a:blip r:embed="rId2" cstate="print"/>
          <a:srcRect/>
          <a:stretch>
            <a:fillRect/>
          </a:stretch>
        </p:blipFill>
        <p:spPr bwMode="auto">
          <a:xfrm>
            <a:off x="4572000" y="1643050"/>
            <a:ext cx="3500462" cy="4465590"/>
          </a:xfrm>
          <a:prstGeom prst="rect">
            <a:avLst/>
          </a:prstGeom>
          <a:noFill/>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7467600" cy="725470"/>
          </a:xfrm>
        </p:spPr>
        <p:txBody>
          <a:bodyPr>
            <a:normAutofit fontScale="90000"/>
          </a:bodyPr>
          <a:lstStyle/>
          <a:p>
            <a:pPr algn="ctr"/>
            <a:r>
              <a:rPr lang="en-US" sz="4400" b="1" dirty="0" smtClean="0">
                <a:solidFill>
                  <a:schemeClr val="tx1"/>
                </a:solidFill>
              </a:rPr>
              <a:t>Career</a:t>
            </a:r>
            <a:r>
              <a:rPr lang="en-US" dirty="0" smtClean="0"/>
              <a:t/>
            </a:r>
            <a:br>
              <a:rPr lang="en-US" dirty="0" smtClean="0"/>
            </a:br>
            <a:endParaRPr lang="ru-RU" dirty="0"/>
          </a:p>
        </p:txBody>
      </p:sp>
      <p:sp>
        <p:nvSpPr>
          <p:cNvPr id="3" name="Содержимое 2"/>
          <p:cNvSpPr>
            <a:spLocks noGrp="1"/>
          </p:cNvSpPr>
          <p:nvPr>
            <p:ph sz="quarter" idx="1"/>
          </p:nvPr>
        </p:nvSpPr>
        <p:spPr>
          <a:xfrm>
            <a:off x="457200" y="1000108"/>
            <a:ext cx="3900486" cy="5473844"/>
          </a:xfrm>
        </p:spPr>
        <p:txBody>
          <a:bodyPr>
            <a:normAutofit/>
          </a:bodyPr>
          <a:lstStyle/>
          <a:p>
            <a:r>
              <a:rPr lang="en-US" dirty="0" smtClean="0"/>
              <a:t>After </a:t>
            </a:r>
            <a:r>
              <a:rPr lang="en-US" dirty="0" err="1" smtClean="0"/>
              <a:t>modelling</a:t>
            </a:r>
            <a:r>
              <a:rPr lang="en-US" dirty="0" smtClean="0"/>
              <a:t> on and off since the age of 4, </a:t>
            </a:r>
            <a:r>
              <a:rPr lang="en-US" dirty="0" err="1" smtClean="0"/>
              <a:t>Ackles</a:t>
            </a:r>
            <a:r>
              <a:rPr lang="en-US" dirty="0" smtClean="0"/>
              <a:t> began to concentrate on an acting career in 1996. He appeared in several guest roles on Mr. Rhodes, Sweet Valley High, and </a:t>
            </a:r>
            <a:r>
              <a:rPr lang="en-US" dirty="0" err="1" smtClean="0"/>
              <a:t>Cybill</a:t>
            </a:r>
            <a:r>
              <a:rPr lang="en-US" dirty="0" smtClean="0"/>
              <a:t> before joining the cast of the NBC soap opera Days of our Lives as Eric Brady in 1997. </a:t>
            </a:r>
            <a:endParaRPr lang="ru-RU" dirty="0"/>
          </a:p>
        </p:txBody>
      </p:sp>
      <p:pic>
        <p:nvPicPr>
          <p:cNvPr id="16386" name="Picture 2" descr="http://1serial.tv/uploads/posts/2012-12/1356359727_6.jpg"/>
          <p:cNvPicPr>
            <a:picLocks noChangeAspect="1" noChangeArrowheads="1"/>
          </p:cNvPicPr>
          <p:nvPr/>
        </p:nvPicPr>
        <p:blipFill>
          <a:blip r:embed="rId2" cstate="print"/>
          <a:srcRect/>
          <a:stretch>
            <a:fillRect/>
          </a:stretch>
        </p:blipFill>
        <p:spPr bwMode="auto">
          <a:xfrm>
            <a:off x="4357686" y="1214422"/>
            <a:ext cx="3714776" cy="4886993"/>
          </a:xfrm>
          <a:prstGeom prst="rect">
            <a:avLst/>
          </a:prstGeom>
          <a:noFill/>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4" y="1428736"/>
            <a:ext cx="4186238" cy="6116786"/>
          </a:xfrm>
        </p:spPr>
        <p:txBody>
          <a:bodyPr>
            <a:normAutofit/>
          </a:bodyPr>
          <a:lstStyle/>
          <a:p>
            <a:r>
              <a:rPr lang="en-US" dirty="0" err="1" smtClean="0"/>
              <a:t>Ackles</a:t>
            </a:r>
            <a:r>
              <a:rPr lang="en-US" dirty="0" smtClean="0"/>
              <a:t> departed Days of our Lives in 2000 and went on to appear in the mini-series Blonde, about the life of Marilyn Monroe. He also auditioned for the role of the young Clark Kent on </a:t>
            </a:r>
            <a:r>
              <a:rPr lang="en-US" dirty="0" err="1" smtClean="0"/>
              <a:t>Smallville</a:t>
            </a:r>
            <a:r>
              <a:rPr lang="en-US" dirty="0" smtClean="0"/>
              <a:t>, a role offered to actor Tom Welling instead. </a:t>
            </a:r>
            <a:endParaRPr lang="ru-RU" dirty="0"/>
          </a:p>
        </p:txBody>
      </p:sp>
      <p:pic>
        <p:nvPicPr>
          <p:cNvPr id="17410" name="Picture 2" descr="http://zerx.ru/uploads/posts/2012-01/1326989143_jensen11.jpg"/>
          <p:cNvPicPr>
            <a:picLocks noChangeAspect="1" noChangeArrowheads="1"/>
          </p:cNvPicPr>
          <p:nvPr/>
        </p:nvPicPr>
        <p:blipFill>
          <a:blip r:embed="rId2" cstate="print"/>
          <a:srcRect/>
          <a:stretch>
            <a:fillRect/>
          </a:stretch>
        </p:blipFill>
        <p:spPr bwMode="auto">
          <a:xfrm>
            <a:off x="4714876" y="500042"/>
            <a:ext cx="3371895" cy="5157774"/>
          </a:xfrm>
          <a:prstGeom prst="rect">
            <a:avLst/>
          </a:prstGeom>
          <a:noFill/>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4" y="714356"/>
            <a:ext cx="4114800" cy="6259662"/>
          </a:xfrm>
        </p:spPr>
        <p:txBody>
          <a:bodyPr>
            <a:normAutofit/>
          </a:bodyPr>
          <a:lstStyle/>
          <a:p>
            <a:r>
              <a:rPr lang="en-US" dirty="0" err="1" smtClean="0"/>
              <a:t>Ackles</a:t>
            </a:r>
            <a:r>
              <a:rPr lang="en-US" dirty="0" smtClean="0"/>
              <a:t> worked steadily throughout 2003. He joined the cast of the WB's hit show Dawson's Creek during its final season, playing CJ, Jen Lindley's lover. Afterward, </a:t>
            </a:r>
            <a:r>
              <a:rPr lang="en-US" dirty="0" err="1" smtClean="0"/>
              <a:t>Ackles</a:t>
            </a:r>
            <a:r>
              <a:rPr lang="en-US" dirty="0" smtClean="0"/>
              <a:t> filmed several episodes of the unaired series Still Life for Fox before it was abruptly dropped. </a:t>
            </a:r>
            <a:endParaRPr lang="ru-RU" dirty="0"/>
          </a:p>
        </p:txBody>
      </p:sp>
      <p:pic>
        <p:nvPicPr>
          <p:cNvPr id="18434" name="Picture 2" descr="http://st-im.kinopoisk.ru/im/kadr/1/0/5/kinopoisk.ru-Jensen-Ackles-1051941.jpg"/>
          <p:cNvPicPr>
            <a:picLocks noChangeAspect="1" noChangeArrowheads="1"/>
          </p:cNvPicPr>
          <p:nvPr/>
        </p:nvPicPr>
        <p:blipFill>
          <a:blip r:embed="rId2" cstate="print"/>
          <a:srcRect/>
          <a:stretch>
            <a:fillRect/>
          </a:stretch>
        </p:blipFill>
        <p:spPr bwMode="auto">
          <a:xfrm>
            <a:off x="4786314" y="357166"/>
            <a:ext cx="3803850" cy="5002063"/>
          </a:xfrm>
          <a:prstGeom prst="rect">
            <a:avLst/>
          </a:prstGeom>
          <a:noFill/>
        </p:spPr>
      </p:pic>
    </p:spTree>
  </p:cSld>
  <p:clrMapOvr>
    <a:masterClrMapping/>
  </p:clrMapOvr>
  <p:transition>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4" y="741214"/>
            <a:ext cx="3757610" cy="6116786"/>
          </a:xfrm>
        </p:spPr>
        <p:txBody>
          <a:bodyPr>
            <a:normAutofit/>
          </a:bodyPr>
          <a:lstStyle/>
          <a:p>
            <a:r>
              <a:rPr lang="en-US" dirty="0" err="1" smtClean="0"/>
              <a:t>Ackles</a:t>
            </a:r>
            <a:r>
              <a:rPr lang="en-US" dirty="0" smtClean="0"/>
              <a:t> returned to Vancouver (where Dark Angel was filmed) in 2004 to become a regular on </a:t>
            </a:r>
            <a:r>
              <a:rPr lang="en-US" dirty="0" err="1" smtClean="0"/>
              <a:t>Smallville</a:t>
            </a:r>
            <a:r>
              <a:rPr lang="en-US" dirty="0" smtClean="0"/>
              <a:t> playing the assistant football coach Jason Teague, who was also the newest romantic interest for Lana Lang (played by Kristin </a:t>
            </a:r>
            <a:r>
              <a:rPr lang="en-US" dirty="0" err="1" smtClean="0"/>
              <a:t>Kreuk</a:t>
            </a:r>
            <a:r>
              <a:rPr lang="en-US" dirty="0" smtClean="0"/>
              <a:t>).</a:t>
            </a:r>
            <a:endParaRPr lang="ru-RU" dirty="0"/>
          </a:p>
        </p:txBody>
      </p:sp>
      <p:pic>
        <p:nvPicPr>
          <p:cNvPr id="19458" name="Picture 2" descr="Дженсен Эклс "/>
          <p:cNvPicPr>
            <a:picLocks noChangeAspect="1" noChangeArrowheads="1"/>
          </p:cNvPicPr>
          <p:nvPr/>
        </p:nvPicPr>
        <p:blipFill>
          <a:blip r:embed="rId2" cstate="print"/>
          <a:srcRect/>
          <a:stretch>
            <a:fillRect/>
          </a:stretch>
        </p:blipFill>
        <p:spPr bwMode="auto">
          <a:xfrm>
            <a:off x="4500562" y="515482"/>
            <a:ext cx="3714776" cy="5170723"/>
          </a:xfrm>
          <a:prstGeom prst="rect">
            <a:avLst/>
          </a:prstGeom>
          <a:noFill/>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4" y="669776"/>
            <a:ext cx="3971924" cy="6188224"/>
          </a:xfrm>
        </p:spPr>
        <p:txBody>
          <a:bodyPr>
            <a:normAutofit/>
          </a:bodyPr>
          <a:lstStyle/>
          <a:p>
            <a:r>
              <a:rPr lang="en-US" dirty="0" smtClean="0"/>
              <a:t>Most recently, </a:t>
            </a:r>
            <a:r>
              <a:rPr lang="en-US" dirty="0" err="1" smtClean="0"/>
              <a:t>Ackles</a:t>
            </a:r>
            <a:r>
              <a:rPr lang="en-US" dirty="0" smtClean="0"/>
              <a:t> joined the cast of the CW horror/drama series Supernatural in 2005, where he stars as Dean Winchester. Dean and his brother Sam (Jared </a:t>
            </a:r>
            <a:r>
              <a:rPr lang="en-US" dirty="0" err="1" smtClean="0"/>
              <a:t>Padalecki</a:t>
            </a:r>
            <a:r>
              <a:rPr lang="en-US" dirty="0" smtClean="0"/>
              <a:t>) drive throughout the United States hunting paranormal predators, sometimes with their father, John (Jeffrey Dean Morgan). </a:t>
            </a:r>
            <a:endParaRPr lang="ru-RU" dirty="0"/>
          </a:p>
        </p:txBody>
      </p:sp>
      <p:pic>
        <p:nvPicPr>
          <p:cNvPr id="20482" name="Picture 2" descr="Дженсен Эклс "/>
          <p:cNvPicPr>
            <a:picLocks noChangeAspect="1" noChangeArrowheads="1"/>
          </p:cNvPicPr>
          <p:nvPr/>
        </p:nvPicPr>
        <p:blipFill>
          <a:blip r:embed="rId2" cstate="print"/>
          <a:srcRect/>
          <a:stretch>
            <a:fillRect/>
          </a:stretch>
        </p:blipFill>
        <p:spPr bwMode="auto">
          <a:xfrm>
            <a:off x="4572000" y="428604"/>
            <a:ext cx="3571900" cy="5243981"/>
          </a:xfrm>
          <a:prstGeom prst="rect">
            <a:avLst/>
          </a:prstGeom>
          <a:noFill/>
        </p:spPr>
      </p:pic>
    </p:spTree>
  </p:cSld>
  <p:clrMapOvr>
    <a:masterClrMapping/>
  </p:clrMapOvr>
  <p:transition>
    <p:wheel spokes="3"/>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4" y="1000108"/>
            <a:ext cx="3829048" cy="6188224"/>
          </a:xfrm>
        </p:spPr>
        <p:txBody>
          <a:bodyPr>
            <a:normAutofit/>
          </a:bodyPr>
          <a:lstStyle/>
          <a:p>
            <a:r>
              <a:rPr lang="en-US" dirty="0" smtClean="0"/>
              <a:t>In the summer of 2007, </a:t>
            </a:r>
            <a:r>
              <a:rPr lang="en-US" dirty="0" err="1" smtClean="0"/>
              <a:t>Ackles</a:t>
            </a:r>
            <a:r>
              <a:rPr lang="en-US" dirty="0" smtClean="0"/>
              <a:t> took on the role of Priestly in the independent comedy Ten Inch Hero. The film began hitting the film festival circuit in early 2007 and </a:t>
            </a:r>
            <a:r>
              <a:rPr lang="en-US" dirty="0" err="1" smtClean="0"/>
              <a:t>Ackles</a:t>
            </a:r>
            <a:r>
              <a:rPr lang="en-US" dirty="0" smtClean="0"/>
              <a:t> received high praise for his comedic timing in the role.</a:t>
            </a:r>
            <a:endParaRPr lang="ru-RU" dirty="0"/>
          </a:p>
        </p:txBody>
      </p:sp>
      <p:pic>
        <p:nvPicPr>
          <p:cNvPr id="21506" name="Picture 2" descr="Дженсен Эклс "/>
          <p:cNvPicPr>
            <a:picLocks noChangeAspect="1" noChangeArrowheads="1"/>
          </p:cNvPicPr>
          <p:nvPr/>
        </p:nvPicPr>
        <p:blipFill>
          <a:blip r:embed="rId2" cstate="print"/>
          <a:srcRect/>
          <a:stretch>
            <a:fillRect/>
          </a:stretch>
        </p:blipFill>
        <p:spPr bwMode="auto">
          <a:xfrm>
            <a:off x="4357686" y="571480"/>
            <a:ext cx="4223249" cy="5072123"/>
          </a:xfrm>
          <a:prstGeom prst="rect">
            <a:avLst/>
          </a:prstGeom>
          <a:noFill/>
        </p:spPr>
      </p:pic>
    </p:spTree>
  </p:cSld>
  <p:clrMapOvr>
    <a:masterClrMapping/>
  </p:clrMapOvr>
  <p:transition>
    <p:split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48</TotalTime>
  <Words>524</Words>
  <Application>Microsoft Office PowerPoint</Application>
  <PresentationFormat>Экран (4:3)</PresentationFormat>
  <Paragraphs>19</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Эркер</vt:lpstr>
      <vt:lpstr>Jensen Ackles </vt:lpstr>
      <vt:lpstr>Summary of the main</vt:lpstr>
      <vt:lpstr>Early life</vt:lpstr>
      <vt:lpstr>Career </vt:lpstr>
      <vt:lpstr>Слайд 5</vt:lpstr>
      <vt:lpstr>Слайд 6</vt:lpstr>
      <vt:lpstr>Слайд 7</vt:lpstr>
      <vt:lpstr>Слайд 8</vt:lpstr>
      <vt:lpstr>Слайд 9</vt:lpstr>
      <vt:lpstr>Слайд 10</vt:lpstr>
      <vt:lpstr>Personal life </vt:lpstr>
      <vt:lpstr>THE END</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Jensen Ackles </dc:title>
  <dc:creator>Admin</dc:creator>
  <cp:lastModifiedBy>Admin</cp:lastModifiedBy>
  <cp:revision>6</cp:revision>
  <dcterms:created xsi:type="dcterms:W3CDTF">2013-10-15T07:04:15Z</dcterms:created>
  <dcterms:modified xsi:type="dcterms:W3CDTF">2013-10-15T07:57:58Z</dcterms:modified>
</cp:coreProperties>
</file>