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6D48448-1158-4541-B3A5-4A893826DFD7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7215C3A-95B0-4634-9080-AFC97919B4F3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628800"/>
            <a:ext cx="6480048" cy="2301240"/>
          </a:xfrm>
        </p:spPr>
        <p:txBody>
          <a:bodyPr/>
          <a:lstStyle/>
          <a:p>
            <a:r>
              <a:rPr lang="ru-RU" dirty="0" err="1"/>
              <a:t>П</a:t>
            </a:r>
            <a:r>
              <a:rPr lang="ru-RU" dirty="0" err="1" smtClean="0"/>
              <a:t>ристрої</a:t>
            </a:r>
            <a:r>
              <a:rPr lang="ru-RU" dirty="0" smtClean="0"/>
              <a:t>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виведення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0"/>
            <a:ext cx="6336704" cy="746144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Принтер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вивести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комп'ютера</a:t>
            </a:r>
            <a:r>
              <a:rPr lang="ru-RU" dirty="0" smtClean="0"/>
              <a:t> на </a:t>
            </a:r>
            <a:r>
              <a:rPr lang="ru-RU" dirty="0" err="1" smtClean="0"/>
              <a:t>папір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прозору</a:t>
            </a:r>
            <a:r>
              <a:rPr lang="ru-RU" dirty="0" smtClean="0"/>
              <a:t> </a:t>
            </a:r>
            <a:r>
              <a:rPr lang="ru-RU" dirty="0" err="1" smtClean="0"/>
              <a:t>плівку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найпоширенішими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принтери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: </a:t>
            </a:r>
            <a:r>
              <a:rPr lang="ru-RU" dirty="0" err="1" smtClean="0"/>
              <a:t>струменеві</a:t>
            </a:r>
            <a:r>
              <a:rPr lang="ru-RU" dirty="0" smtClean="0"/>
              <a:t> (</a:t>
            </a:r>
            <a:r>
              <a:rPr lang="ru-RU" dirty="0" err="1" smtClean="0"/>
              <a:t>зазвичай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кольорового</a:t>
            </a:r>
            <a:r>
              <a:rPr lang="ru-RU" dirty="0" smtClean="0"/>
              <a:t> </a:t>
            </a:r>
            <a:r>
              <a:rPr lang="ru-RU" dirty="0" err="1" smtClean="0"/>
              <a:t>друку</a:t>
            </a:r>
            <a:r>
              <a:rPr lang="ru-RU" dirty="0" smtClean="0"/>
              <a:t>) та </a:t>
            </a:r>
            <a:r>
              <a:rPr lang="ru-RU" dirty="0" err="1" smtClean="0"/>
              <a:t>лазерні</a:t>
            </a:r>
            <a:r>
              <a:rPr lang="ru-RU" dirty="0" smtClean="0"/>
              <a:t> (</a:t>
            </a:r>
            <a:r>
              <a:rPr lang="ru-RU" dirty="0" err="1" smtClean="0"/>
              <a:t>зазвичай</a:t>
            </a:r>
            <a:r>
              <a:rPr lang="ru-RU" dirty="0" smtClean="0"/>
              <a:t>,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чорно-білого</a:t>
            </a:r>
            <a:r>
              <a:rPr lang="ru-RU" dirty="0" smtClean="0"/>
              <a:t> </a:t>
            </a:r>
            <a:r>
              <a:rPr lang="ru-RU" dirty="0" err="1" smtClean="0"/>
              <a:t>друку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Струменевий</a:t>
            </a:r>
            <a:r>
              <a:rPr lang="ru-RU" dirty="0" smtClean="0"/>
              <a:t> принтер наносить </a:t>
            </a:r>
            <a:r>
              <a:rPr lang="ru-RU" dirty="0" err="1" smtClean="0"/>
              <a:t>зображення</a:t>
            </a:r>
            <a:r>
              <a:rPr lang="ru-RU" dirty="0" smtClean="0"/>
              <a:t> на </a:t>
            </a:r>
            <a:r>
              <a:rPr lang="ru-RU" dirty="0" err="1" smtClean="0"/>
              <a:t>папір</a:t>
            </a:r>
            <a:r>
              <a:rPr lang="ru-RU" dirty="0" smtClean="0"/>
              <a:t> у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: </a:t>
            </a:r>
            <a:r>
              <a:rPr lang="ru-RU" dirty="0" err="1" smtClean="0"/>
              <a:t>уздовж</a:t>
            </a:r>
            <a:r>
              <a:rPr lang="ru-RU" dirty="0" smtClean="0"/>
              <a:t> </a:t>
            </a:r>
            <a:r>
              <a:rPr lang="ru-RU" dirty="0" err="1" smtClean="0"/>
              <a:t>аркуша</a:t>
            </a:r>
            <a:r>
              <a:rPr lang="ru-RU" dirty="0" smtClean="0"/>
              <a:t> </a:t>
            </a:r>
            <a:r>
              <a:rPr lang="ru-RU" dirty="0" err="1" smtClean="0"/>
              <a:t>паперу</a:t>
            </a:r>
            <a:r>
              <a:rPr lang="ru-RU" dirty="0" smtClean="0"/>
              <a:t> </a:t>
            </a:r>
            <a:r>
              <a:rPr lang="ru-RU" dirty="0" err="1" smtClean="0"/>
              <a:t>переміщується</a:t>
            </a:r>
            <a:r>
              <a:rPr lang="ru-RU" dirty="0" smtClean="0"/>
              <a:t> </a:t>
            </a:r>
            <a:r>
              <a:rPr lang="ru-RU" dirty="0" err="1" smtClean="0"/>
              <a:t>друкувальна</a:t>
            </a:r>
            <a:r>
              <a:rPr lang="ru-RU" dirty="0" smtClean="0"/>
              <a:t> </a:t>
            </a:r>
            <a:r>
              <a:rPr lang="ru-RU" dirty="0" err="1" smtClean="0"/>
              <a:t>голівка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мікроскопічними</a:t>
            </a:r>
            <a:r>
              <a:rPr lang="ru-RU" dirty="0" smtClean="0"/>
              <a:t> </a:t>
            </a:r>
            <a:r>
              <a:rPr lang="ru-RU" dirty="0" err="1" smtClean="0"/>
              <a:t>отворами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викидаються</a:t>
            </a:r>
            <a:r>
              <a:rPr lang="ru-RU" dirty="0" smtClean="0"/>
              <a:t> </a:t>
            </a:r>
            <a:r>
              <a:rPr lang="ru-RU" dirty="0" err="1" smtClean="0"/>
              <a:t>крапельки</a:t>
            </a:r>
            <a:r>
              <a:rPr lang="ru-RU" dirty="0" smtClean="0"/>
              <a:t> </a:t>
            </a:r>
            <a:r>
              <a:rPr lang="ru-RU" dirty="0" err="1" smtClean="0"/>
              <a:t>чорнил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крапельки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малі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розгледіти</a:t>
            </a:r>
            <a:r>
              <a:rPr lang="ru-RU" dirty="0" smtClean="0"/>
              <a:t> </a:t>
            </a:r>
            <a:r>
              <a:rPr lang="ru-RU" dirty="0" err="1" smtClean="0"/>
              <a:t>неозброєним</a:t>
            </a:r>
            <a:r>
              <a:rPr lang="ru-RU" dirty="0" smtClean="0"/>
              <a:t> оком,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нанесене</a:t>
            </a:r>
            <a:r>
              <a:rPr lang="ru-RU" dirty="0" smtClean="0"/>
              <a:t> на </a:t>
            </a:r>
            <a:r>
              <a:rPr lang="ru-RU" dirty="0" err="1" smtClean="0"/>
              <a:t>папір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здається</a:t>
            </a:r>
            <a:r>
              <a:rPr lang="ru-RU" dirty="0" smtClean="0"/>
              <a:t> </a:t>
            </a:r>
            <a:r>
              <a:rPr lang="ru-RU" dirty="0" err="1" smtClean="0"/>
              <a:t>суцільним</a:t>
            </a:r>
            <a:r>
              <a:rPr lang="ru-RU" dirty="0" smtClean="0"/>
              <a:t>. </a:t>
            </a:r>
            <a:r>
              <a:rPr lang="ru-RU" dirty="0" err="1" smtClean="0"/>
              <a:t>Відбиток</a:t>
            </a:r>
            <a:r>
              <a:rPr lang="ru-RU" dirty="0" smtClean="0"/>
              <a:t>, </a:t>
            </a:r>
            <a:r>
              <a:rPr lang="ru-RU" dirty="0" err="1" smtClean="0"/>
              <a:t>отриманий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струменевого</a:t>
            </a:r>
            <a:r>
              <a:rPr lang="ru-RU" dirty="0" smtClean="0"/>
              <a:t> принтера, </a:t>
            </a:r>
            <a:r>
              <a:rPr lang="ru-RU" dirty="0" err="1" smtClean="0"/>
              <a:t>боїться</a:t>
            </a:r>
            <a:r>
              <a:rPr lang="ru-RU" dirty="0" smtClean="0"/>
              <a:t> </a:t>
            </a:r>
            <a:r>
              <a:rPr lang="ru-RU" dirty="0" err="1" smtClean="0"/>
              <a:t>вологи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лазерному </a:t>
            </a:r>
            <a:r>
              <a:rPr lang="ru-RU" dirty="0" err="1" smtClean="0"/>
              <a:t>принтері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світлочутливий</a:t>
            </a:r>
            <a:r>
              <a:rPr lang="ru-RU" dirty="0" smtClean="0"/>
              <a:t> вал (</a:t>
            </a:r>
            <a:r>
              <a:rPr lang="ru-RU" dirty="0" err="1" smtClean="0"/>
              <a:t>фотобарабан</a:t>
            </a:r>
            <a:r>
              <a:rPr lang="ru-RU" dirty="0" smtClean="0"/>
              <a:t>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заряджений</a:t>
            </a:r>
            <a:r>
              <a:rPr lang="ru-RU" dirty="0" smtClean="0"/>
              <a:t> </a:t>
            </a:r>
            <a:r>
              <a:rPr lang="ru-RU" dirty="0" err="1" smtClean="0"/>
              <a:t>від'ємним</a:t>
            </a:r>
            <a:r>
              <a:rPr lang="ru-RU" dirty="0" smtClean="0"/>
              <a:t> зарядом. Для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вал </a:t>
            </a:r>
            <a:r>
              <a:rPr lang="ru-RU" dirty="0" err="1" smtClean="0"/>
              <a:t>сканується</a:t>
            </a:r>
            <a:r>
              <a:rPr lang="ru-RU" dirty="0" smtClean="0"/>
              <a:t> </a:t>
            </a:r>
            <a:r>
              <a:rPr lang="ru-RU" dirty="0" err="1" smtClean="0"/>
              <a:t>лазерним</a:t>
            </a:r>
            <a:r>
              <a:rPr lang="ru-RU" dirty="0" smtClean="0"/>
              <a:t> </a:t>
            </a:r>
            <a:r>
              <a:rPr lang="ru-RU" dirty="0" err="1" smtClean="0"/>
              <a:t>променем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активізується</a:t>
            </a:r>
            <a:r>
              <a:rPr lang="ru-RU" dirty="0" smtClean="0"/>
              <a:t> в тих </a:t>
            </a:r>
            <a:r>
              <a:rPr lang="ru-RU" dirty="0" err="1" smtClean="0"/>
              <a:t>місцях</a:t>
            </a:r>
            <a:r>
              <a:rPr lang="ru-RU" dirty="0" smtClean="0"/>
              <a:t>, де </a:t>
            </a:r>
            <a:r>
              <a:rPr lang="ru-RU" dirty="0" err="1" smtClean="0"/>
              <a:t>має</a:t>
            </a:r>
            <a:r>
              <a:rPr lang="ru-RU" dirty="0" smtClean="0"/>
              <a:t> бути </a:t>
            </a:r>
            <a:r>
              <a:rPr lang="ru-RU" dirty="0" err="1" smtClean="0"/>
              <a:t>зображення</a:t>
            </a:r>
            <a:r>
              <a:rPr lang="ru-RU" dirty="0" smtClean="0"/>
              <a:t>, та </a:t>
            </a:r>
            <a:r>
              <a:rPr lang="ru-RU" dirty="0" err="1" smtClean="0"/>
              <a:t>змінює</a:t>
            </a:r>
            <a:r>
              <a:rPr lang="ru-RU" dirty="0" smtClean="0"/>
              <a:t> заряд вала. До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 на </a:t>
            </a:r>
            <a:r>
              <a:rPr lang="ru-RU" dirty="0" err="1" smtClean="0"/>
              <a:t>наступному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притягується</a:t>
            </a:r>
            <a:r>
              <a:rPr lang="ru-RU" dirty="0" smtClean="0"/>
              <a:t> тонер (</a:t>
            </a:r>
            <a:r>
              <a:rPr lang="ru-RU" dirty="0" err="1" smtClean="0"/>
              <a:t>порошкоподібна</a:t>
            </a:r>
            <a:r>
              <a:rPr lang="ru-RU" dirty="0" smtClean="0"/>
              <a:t> </a:t>
            </a:r>
            <a:r>
              <a:rPr lang="ru-RU" dirty="0" err="1" smtClean="0"/>
              <a:t>фарба</a:t>
            </a:r>
            <a:r>
              <a:rPr lang="ru-RU" dirty="0" smtClean="0"/>
              <a:t>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електростатики</a:t>
            </a:r>
            <a:r>
              <a:rPr lang="ru-RU" dirty="0" smtClean="0"/>
              <a:t> переноситься на </a:t>
            </a:r>
            <a:r>
              <a:rPr lang="ru-RU" dirty="0" err="1" smtClean="0"/>
              <a:t>папір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в свою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надходить</a:t>
            </a:r>
            <a:r>
              <a:rPr lang="ru-RU" dirty="0" smtClean="0"/>
              <a:t> у </a:t>
            </a:r>
            <a:r>
              <a:rPr lang="ru-RU" dirty="0" err="1" smtClean="0"/>
              <a:t>піч</a:t>
            </a:r>
            <a:r>
              <a:rPr lang="ru-RU" dirty="0" smtClean="0"/>
              <a:t>, де тонер </a:t>
            </a:r>
            <a:r>
              <a:rPr lang="ru-RU" dirty="0" err="1" smtClean="0"/>
              <a:t>закріплюється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. </a:t>
            </a:r>
            <a:r>
              <a:rPr lang="ru-RU" dirty="0" err="1" smtClean="0"/>
              <a:t>Зроблені</a:t>
            </a:r>
            <a:r>
              <a:rPr lang="ru-RU" dirty="0" smtClean="0"/>
              <a:t> в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відбитки</a:t>
            </a:r>
            <a:r>
              <a:rPr lang="ru-RU" dirty="0" smtClean="0"/>
              <a:t> не бояться </a:t>
            </a:r>
            <a:r>
              <a:rPr lang="ru-RU" dirty="0" err="1" smtClean="0"/>
              <a:t>вологи</a:t>
            </a:r>
            <a:r>
              <a:rPr lang="ru-RU" dirty="0" smtClean="0"/>
              <a:t>, </a:t>
            </a:r>
            <a:r>
              <a:rPr lang="ru-RU" dirty="0" err="1" smtClean="0"/>
              <a:t>стійкі</a:t>
            </a:r>
            <a:r>
              <a:rPr lang="ru-RU" dirty="0" smtClean="0"/>
              <a:t> до </a:t>
            </a:r>
            <a:r>
              <a:rPr lang="ru-RU" dirty="0" err="1" smtClean="0"/>
              <a:t>стирання</a:t>
            </a:r>
            <a:r>
              <a:rPr lang="ru-RU" dirty="0" smtClean="0"/>
              <a:t> та </a:t>
            </a:r>
            <a:r>
              <a:rPr lang="ru-RU" dirty="0" err="1" smtClean="0"/>
              <a:t>вицвітання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9218" name="Picture 2" descr="C:\Users\Олег\Desktop\Новая папка (2)\Canon_PIXUS_560i_exp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764704"/>
            <a:ext cx="2873270" cy="304566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7467600" cy="4525963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Навушники — пристрій для відтворення звукової інформації персонально. За своєю будовою, навушники належать до класу електроакустичних перетворювачів. В переважній більшості навушників використовуються електродинамічні випромінювачі, які називаються динаміками, звідси й назва — динамічні навушники. Існують також навушники з електростатичними випромінювачами, але, незважаючи на деякі переваги (зокрема, в локалізації джерел), вони не користуються широким попитом внаслідок своєї дорожнечі.</a:t>
            </a:r>
            <a:endParaRPr lang="uk-UA" dirty="0"/>
          </a:p>
        </p:txBody>
      </p:sp>
      <p:pic>
        <p:nvPicPr>
          <p:cNvPr id="10242" name="Picture 2" descr="C:\Users\Олег\Desktop\Новая папка (2)\i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370262"/>
            <a:ext cx="2287861" cy="2984167"/>
          </a:xfrm>
          <a:prstGeom prst="rect">
            <a:avLst/>
          </a:prstGeom>
          <a:noFill/>
        </p:spPr>
      </p:pic>
      <p:pic>
        <p:nvPicPr>
          <p:cNvPr id="10243" name="Picture 3" descr="C:\Users\Олег\Desktop\Новая папка (2)\i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501008"/>
            <a:ext cx="3744416" cy="301969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7467600" cy="4525963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/>
              <a:t>Ігровий джойстик </a:t>
            </a:r>
          </a:p>
          <a:p>
            <a:r>
              <a:rPr lang="uk-UA" dirty="0" smtClean="0"/>
              <a:t>Джойстик — пристрій-рукоятка керування у відеоіграх: важіль на підставці, який можна відхиляти у двох площинах. На важелі можуть бути різного роду гашетки і перемикачі. Деякі сучасні джойстики мають вбудований вібратор. В відеоіграх при зіткненні з перешкодою він вібрує, таким чином інформація до людини доходить у вигляді вібрації.</a:t>
            </a:r>
          </a:p>
          <a:p>
            <a:endParaRPr lang="uk-UA" dirty="0"/>
          </a:p>
        </p:txBody>
      </p:sp>
      <p:pic>
        <p:nvPicPr>
          <p:cNvPr id="11266" name="Picture 2" descr="C:\Users\Олег\Desktop\Новая папка (2)\i (1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319919"/>
            <a:ext cx="3248744" cy="2538081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59152" y="5096941"/>
            <a:ext cx="3784848" cy="1761059"/>
          </a:xfrm>
        </p:spPr>
        <p:txBody>
          <a:bodyPr>
            <a:normAutofit/>
          </a:bodyPr>
          <a:lstStyle/>
          <a:p>
            <a:endParaRPr lang="uk-UA" dirty="0"/>
          </a:p>
        </p:txBody>
      </p:sp>
      <p:pic>
        <p:nvPicPr>
          <p:cNvPr id="12290" name="Picture 2" descr="C:\Users\Олег\Desktop\Новая папка (2)\i (1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628800"/>
            <a:ext cx="4333399" cy="2664296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-17140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Яка ж різниця?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476672"/>
            <a:ext cx="5112568" cy="669674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Яка ж різниця між </a:t>
            </a:r>
            <a:r>
              <a:rPr lang="ru-RU" dirty="0" err="1" smtClean="0"/>
              <a:t>пристроєм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виведенням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??</a:t>
            </a:r>
          </a:p>
          <a:p>
            <a:r>
              <a:rPr lang="ru-RU" b="1" dirty="0"/>
              <a:t>Пристрій </a:t>
            </a:r>
            <a:r>
              <a:rPr lang="ru-RU" b="1" dirty="0" err="1"/>
              <a:t>введення</a:t>
            </a:r>
            <a:r>
              <a:rPr lang="ru-RU" dirty="0"/>
              <a:t> — </a:t>
            </a:r>
            <a:r>
              <a:rPr lang="ru-RU" dirty="0" err="1"/>
              <a:t>пристрій</a:t>
            </a:r>
            <a:r>
              <a:rPr lang="ru-RU" dirty="0"/>
              <a:t> для </a:t>
            </a:r>
            <a:r>
              <a:rPr lang="ru-RU" dirty="0" err="1"/>
              <a:t>внесення</a:t>
            </a:r>
            <a:r>
              <a:rPr lang="ru-RU" dirty="0"/>
              <a:t> </a:t>
            </a:r>
            <a:r>
              <a:rPr lang="ru-RU" dirty="0" err="1" smtClean="0"/>
              <a:t>даних</a:t>
            </a:r>
            <a:r>
              <a:rPr lang="ru-RU" dirty="0"/>
              <a:t> до </a:t>
            </a:r>
            <a:r>
              <a:rPr lang="ru-RU" dirty="0" err="1" smtClean="0"/>
              <a:t>комп</a:t>
            </a:r>
            <a:r>
              <a:rPr lang="en-US" dirty="0" smtClean="0"/>
              <a:t>’</a:t>
            </a:r>
            <a:r>
              <a:rPr lang="ru-RU" dirty="0" err="1" smtClean="0"/>
              <a:t>ютера</a:t>
            </a:r>
            <a:r>
              <a:rPr lang="ru-RU" dirty="0" smtClean="0"/>
              <a:t> </a:t>
            </a:r>
            <a:r>
              <a:rPr lang="ru-RU" dirty="0"/>
              <a:t> 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 smtClean="0"/>
              <a:t>.</a:t>
            </a:r>
          </a:p>
          <a:p>
            <a:r>
              <a:rPr lang="uk-UA" b="1" dirty="0"/>
              <a:t>Пристрій виведення </a:t>
            </a:r>
            <a:r>
              <a:rPr lang="uk-UA" b="1" dirty="0" smtClean="0"/>
              <a:t>інформації</a:t>
            </a:r>
            <a:r>
              <a:rPr lang="en-US" dirty="0"/>
              <a:t> — </a:t>
            </a:r>
            <a:r>
              <a:rPr lang="uk-UA" dirty="0"/>
              <a:t>пристрій для виведення </a:t>
            </a:r>
            <a:r>
              <a:rPr lang="uk-UA" dirty="0" smtClean="0"/>
              <a:t>інформації в зрозумілій для людей формі. Найчастіше пристрої виведення інформації виводять інформацію у візуальній і звуковій формі.</a:t>
            </a:r>
            <a:endParaRPr lang="uk-UA" dirty="0"/>
          </a:p>
        </p:txBody>
      </p:sp>
      <p:pic>
        <p:nvPicPr>
          <p:cNvPr id="1026" name="Picture 2" descr="C:\Users\Олег\Desktop\Новая папка (2)\250px-Philips-headpho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4664"/>
            <a:ext cx="3813134" cy="2808312"/>
          </a:xfrm>
          <a:prstGeom prst="rect">
            <a:avLst/>
          </a:prstGeom>
          <a:noFill/>
        </p:spPr>
      </p:pic>
      <p:pic>
        <p:nvPicPr>
          <p:cNvPr id="1027" name="Picture 3" descr="C:\Users\Олег\Desktop\Новая папка (2)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933056"/>
            <a:ext cx="3024336" cy="25202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96136" y="6488668"/>
            <a:ext cx="2276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Пристрій введення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96136" y="3356992"/>
            <a:ext cx="2363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пристрій виведення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Пристрої введення 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uk-UA" b="1" dirty="0" err="1" smtClean="0">
                <a:solidFill>
                  <a:srgbClr val="FF0000"/>
                </a:solidFill>
              </a:rPr>
              <a:t>нформац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uk-UA" b="1" dirty="0" smtClean="0">
                <a:solidFill>
                  <a:srgbClr val="FF0000"/>
                </a:solidFill>
              </a:rPr>
              <a:t>ї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7467600" cy="4525963"/>
          </a:xfrm>
        </p:spPr>
        <p:txBody>
          <a:bodyPr/>
          <a:lstStyle/>
          <a:p>
            <a:r>
              <a:rPr lang="ru-RU" b="1" i="1" dirty="0" err="1" smtClean="0"/>
              <a:t>Клавiатура</a:t>
            </a:r>
            <a:r>
              <a:rPr lang="ru-RU" b="1" i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пристрiй</a:t>
            </a:r>
            <a:r>
              <a:rPr lang="ru-RU" dirty="0" smtClean="0"/>
              <a:t>, </a:t>
            </a:r>
            <a:r>
              <a:rPr lang="ru-RU" dirty="0" err="1" smtClean="0"/>
              <a:t>призначений</a:t>
            </a:r>
            <a:r>
              <a:rPr lang="ru-RU" dirty="0" smtClean="0"/>
              <a:t> для </a:t>
            </a:r>
            <a:r>
              <a:rPr lang="ru-RU" dirty="0" err="1" smtClean="0"/>
              <a:t>введення</a:t>
            </a:r>
            <a:r>
              <a:rPr lang="ru-RU" dirty="0" smtClean="0"/>
              <a:t> в </a:t>
            </a:r>
            <a:r>
              <a:rPr lang="ru-RU" dirty="0" err="1" smtClean="0"/>
              <a:t>комп’ютер</a:t>
            </a:r>
            <a:r>
              <a:rPr lang="ru-RU" dirty="0" smtClean="0"/>
              <a:t> </a:t>
            </a:r>
            <a:r>
              <a:rPr lang="ru-RU" dirty="0" err="1" smtClean="0"/>
              <a:t>iнформацiї</a:t>
            </a:r>
            <a:r>
              <a:rPr lang="ru-RU" dirty="0" smtClean="0"/>
              <a:t> </a:t>
            </a:r>
            <a:r>
              <a:rPr lang="ru-RU" dirty="0" err="1" smtClean="0"/>
              <a:t>вiд</a:t>
            </a:r>
            <a:r>
              <a:rPr lang="ru-RU" dirty="0" smtClean="0"/>
              <a:t> </a:t>
            </a:r>
            <a:r>
              <a:rPr lang="ru-RU" dirty="0" err="1" smtClean="0"/>
              <a:t>користувача</a:t>
            </a:r>
            <a:r>
              <a:rPr lang="ru-RU" dirty="0" smtClean="0"/>
              <a:t>.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клавiатура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зi</a:t>
            </a:r>
            <a:r>
              <a:rPr lang="ru-RU" dirty="0" smtClean="0"/>
              <a:t> 100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бiльше</a:t>
            </a:r>
            <a:r>
              <a:rPr lang="ru-RU" dirty="0" smtClean="0"/>
              <a:t> </a:t>
            </a:r>
            <a:r>
              <a:rPr lang="ru-RU" dirty="0" err="1" smtClean="0"/>
              <a:t>клавiш</a:t>
            </a:r>
            <a:r>
              <a:rPr lang="ru-RU" dirty="0" smtClean="0"/>
              <a:t>, </a:t>
            </a:r>
            <a:r>
              <a:rPr lang="ru-RU" dirty="0" err="1" smtClean="0"/>
              <a:t>закрiплених</a:t>
            </a:r>
            <a:r>
              <a:rPr lang="ru-RU" dirty="0" smtClean="0"/>
              <a:t> у </a:t>
            </a:r>
            <a:r>
              <a:rPr lang="ru-RU" dirty="0" err="1" smtClean="0"/>
              <a:t>єдиному</a:t>
            </a:r>
            <a:r>
              <a:rPr lang="ru-RU" dirty="0" smtClean="0"/>
              <a:t> </a:t>
            </a:r>
            <a:r>
              <a:rPr lang="ru-RU" dirty="0" err="1" smtClean="0"/>
              <a:t>корпусi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2050" name="Picture 2" descr="C:\Users\Олег\Desktop\Новая папка (2)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363893"/>
            <a:ext cx="4536504" cy="3037837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7924799" y="274638"/>
            <a:ext cx="45719" cy="11430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7467600" cy="4525963"/>
          </a:xfrm>
        </p:spPr>
        <p:txBody>
          <a:bodyPr/>
          <a:lstStyle/>
          <a:p>
            <a:r>
              <a:rPr lang="ru-RU" b="1" i="1" dirty="0" err="1" smtClean="0"/>
              <a:t>Манiпулятори</a:t>
            </a:r>
            <a:r>
              <a:rPr lang="ru-RU" i="1" dirty="0" smtClean="0"/>
              <a:t> </a:t>
            </a:r>
            <a:r>
              <a:rPr lang="ru-RU" dirty="0" smtClean="0"/>
              <a:t>(«мишка», джойстик) — </a:t>
            </a:r>
            <a:r>
              <a:rPr lang="ru-RU" dirty="0" err="1" smtClean="0"/>
              <a:t>призначенi</a:t>
            </a:r>
            <a:r>
              <a:rPr lang="ru-RU" dirty="0" smtClean="0"/>
              <a:t> для </a:t>
            </a:r>
            <a:r>
              <a:rPr lang="ru-RU" dirty="0" err="1" smtClean="0"/>
              <a:t>керуван­ня</a:t>
            </a:r>
            <a:r>
              <a:rPr lang="ru-RU" dirty="0" smtClean="0"/>
              <a:t> ПК.</a:t>
            </a:r>
            <a:endParaRPr lang="uk-UA" dirty="0"/>
          </a:p>
        </p:txBody>
      </p:sp>
      <p:pic>
        <p:nvPicPr>
          <p:cNvPr id="3074" name="Picture 2" descr="C:\Users\Олег\Desktop\Новая папка (2)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852935"/>
            <a:ext cx="3888432" cy="3474769"/>
          </a:xfrm>
          <a:prstGeom prst="rect">
            <a:avLst/>
          </a:prstGeom>
          <a:noFill/>
        </p:spPr>
      </p:pic>
      <p:pic>
        <p:nvPicPr>
          <p:cNvPr id="3075" name="Picture 3" descr="C:\Users\Олег\Desktop\Новая папка (2)\i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852936"/>
            <a:ext cx="3672408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76672"/>
            <a:ext cx="7467600" cy="4525963"/>
          </a:xfrm>
        </p:spPr>
        <p:txBody>
          <a:bodyPr/>
          <a:lstStyle/>
          <a:p>
            <a:r>
              <a:rPr lang="ru-RU" b="1" i="1" dirty="0" smtClean="0"/>
              <a:t>Сканер</a:t>
            </a:r>
            <a:r>
              <a:rPr lang="ru-RU" i="1" dirty="0" smtClean="0"/>
              <a:t>   </a:t>
            </a:r>
            <a:r>
              <a:rPr lang="ru-RU" dirty="0" smtClean="0"/>
              <a:t>—   </a:t>
            </a:r>
            <a:r>
              <a:rPr lang="ru-RU" dirty="0" err="1" smtClean="0"/>
              <a:t>призначений</a:t>
            </a:r>
            <a:r>
              <a:rPr lang="ru-RU" dirty="0" smtClean="0"/>
              <a:t>   для   </a:t>
            </a:r>
            <a:r>
              <a:rPr lang="ru-RU" dirty="0" err="1" smtClean="0"/>
              <a:t>введення</a:t>
            </a:r>
            <a:r>
              <a:rPr lang="ru-RU" dirty="0" smtClean="0"/>
              <a:t>   </a:t>
            </a:r>
            <a:r>
              <a:rPr lang="ru-RU" dirty="0" err="1" smtClean="0"/>
              <a:t>графiчної</a:t>
            </a:r>
            <a:r>
              <a:rPr lang="ru-RU" dirty="0" smtClean="0"/>
              <a:t>   </a:t>
            </a:r>
            <a:r>
              <a:rPr lang="ru-RU" dirty="0" err="1" smtClean="0"/>
              <a:t>iнформацiї</a:t>
            </a:r>
            <a:r>
              <a:rPr lang="ru-RU" dirty="0" smtClean="0"/>
              <a:t> («</a:t>
            </a:r>
            <a:r>
              <a:rPr lang="ru-RU" dirty="0" err="1" smtClean="0"/>
              <a:t>оцифрування</a:t>
            </a:r>
            <a:r>
              <a:rPr lang="ru-RU" dirty="0" smtClean="0"/>
              <a:t>» </a:t>
            </a:r>
            <a:r>
              <a:rPr lang="ru-RU" dirty="0" err="1" smtClean="0"/>
              <a:t>зображень</a:t>
            </a:r>
            <a:r>
              <a:rPr lang="ru-RU" dirty="0" smtClean="0"/>
              <a:t>).</a:t>
            </a:r>
            <a:endParaRPr lang="uk-UA" dirty="0"/>
          </a:p>
        </p:txBody>
      </p:sp>
      <p:pic>
        <p:nvPicPr>
          <p:cNvPr id="4098" name="Picture 2" descr="C:\Users\Олег\Desktop\Новая папка (2)\i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136220"/>
            <a:ext cx="3806676" cy="3137371"/>
          </a:xfrm>
          <a:prstGeom prst="rect">
            <a:avLst/>
          </a:prstGeom>
          <a:noFill/>
        </p:spPr>
      </p:pic>
      <p:pic>
        <p:nvPicPr>
          <p:cNvPr id="4099" name="Picture 3" descr="C:\Users\Олег\Desktop\Новая папка (2)\i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708920"/>
            <a:ext cx="3632564" cy="3384376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 smtClean="0"/>
              <a:t>Мiкрофон</a:t>
            </a:r>
            <a:r>
              <a:rPr lang="ru-RU" b="1" i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призначений</a:t>
            </a:r>
            <a:r>
              <a:rPr lang="ru-RU" dirty="0" smtClean="0"/>
              <a:t> для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звукової</a:t>
            </a:r>
            <a:r>
              <a:rPr lang="ru-RU" dirty="0" smtClean="0"/>
              <a:t> </a:t>
            </a:r>
            <a:r>
              <a:rPr lang="ru-RU" dirty="0" err="1" smtClean="0"/>
              <a:t>iнформацiї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5122" name="Picture 2" descr="C:\Users\Олег\Desktop\Новая папка (2)\i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780928"/>
            <a:ext cx="3367484" cy="3660309"/>
          </a:xfrm>
          <a:prstGeom prst="rect">
            <a:avLst/>
          </a:prstGeom>
          <a:noFill/>
        </p:spPr>
      </p:pic>
      <p:pic>
        <p:nvPicPr>
          <p:cNvPr id="5123" name="Picture 3" descr="C:\Users\Олег\Desktop\Новая папка (2)\i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284984"/>
            <a:ext cx="2952328" cy="210880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7467600" cy="4525963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 smtClean="0"/>
              <a:t>Модем</a:t>
            </a:r>
            <a:r>
              <a:rPr lang="uk-UA" i="1" dirty="0" smtClean="0"/>
              <a:t> </a:t>
            </a:r>
            <a:r>
              <a:rPr lang="uk-UA" dirty="0" smtClean="0"/>
              <a:t>— (модулятор-демодулятор) — </a:t>
            </a:r>
            <a:r>
              <a:rPr lang="uk-UA" dirty="0" err="1" smtClean="0"/>
              <a:t>пристр</a:t>
            </a:r>
            <a:r>
              <a:rPr lang="en-US" dirty="0" err="1" smtClean="0"/>
              <a:t>i</a:t>
            </a:r>
            <a:r>
              <a:rPr lang="uk-UA" dirty="0" smtClean="0"/>
              <a:t>й, що дозволяє комп’ютеру виходити на зв’язок з </a:t>
            </a:r>
            <a:r>
              <a:rPr lang="en-US" dirty="0" err="1" smtClean="0"/>
              <a:t>i</a:t>
            </a:r>
            <a:r>
              <a:rPr lang="uk-UA" dirty="0" err="1" smtClean="0"/>
              <a:t>ншим</a:t>
            </a:r>
            <a:r>
              <a:rPr lang="uk-UA" dirty="0" smtClean="0"/>
              <a:t> комп’ютером за допомогою телефонних л</a:t>
            </a:r>
            <a:r>
              <a:rPr lang="en-US" dirty="0" err="1" smtClean="0"/>
              <a:t>i</a:t>
            </a:r>
            <a:r>
              <a:rPr lang="uk-UA" dirty="0" smtClean="0"/>
              <a:t>н</a:t>
            </a:r>
            <a:r>
              <a:rPr lang="en-US" dirty="0" err="1" smtClean="0"/>
              <a:t>i</a:t>
            </a:r>
            <a:r>
              <a:rPr lang="uk-UA" dirty="0" smtClean="0"/>
              <a:t>й або </a:t>
            </a:r>
            <a:r>
              <a:rPr lang="en-US" dirty="0" err="1" smtClean="0"/>
              <a:t>i</a:t>
            </a:r>
            <a:r>
              <a:rPr lang="uk-UA" dirty="0" err="1" smtClean="0"/>
              <a:t>нших</a:t>
            </a:r>
            <a:r>
              <a:rPr lang="uk-UA" dirty="0" smtClean="0"/>
              <a:t> канал</a:t>
            </a:r>
            <a:r>
              <a:rPr lang="en-US" dirty="0" err="1" smtClean="0"/>
              <a:t>i</a:t>
            </a:r>
            <a:r>
              <a:rPr lang="uk-UA" dirty="0" smtClean="0"/>
              <a:t>в зв’язку. Модеми </a:t>
            </a:r>
            <a:r>
              <a:rPr lang="uk-UA" dirty="0" err="1" smtClean="0"/>
              <a:t>под</a:t>
            </a:r>
            <a:r>
              <a:rPr lang="en-US" dirty="0" err="1" smtClean="0"/>
              <a:t>i</a:t>
            </a:r>
            <a:r>
              <a:rPr lang="uk-UA" dirty="0" err="1" smtClean="0"/>
              <a:t>ляються</a:t>
            </a:r>
            <a:r>
              <a:rPr lang="uk-UA" dirty="0" smtClean="0"/>
              <a:t> на </a:t>
            </a:r>
            <a:r>
              <a:rPr lang="uk-UA" dirty="0" err="1" smtClean="0"/>
              <a:t>внутр</a:t>
            </a:r>
            <a:r>
              <a:rPr lang="en-US" dirty="0" err="1" smtClean="0"/>
              <a:t>i</a:t>
            </a:r>
            <a:r>
              <a:rPr lang="uk-UA" dirty="0" err="1" smtClean="0"/>
              <a:t>шн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uk-UA" dirty="0" smtClean="0"/>
              <a:t>й </a:t>
            </a:r>
            <a:r>
              <a:rPr lang="uk-UA" dirty="0" err="1" smtClean="0"/>
              <a:t>зовн</a:t>
            </a:r>
            <a:r>
              <a:rPr lang="en-US" dirty="0" err="1" smtClean="0"/>
              <a:t>i</a:t>
            </a:r>
            <a:r>
              <a:rPr lang="uk-UA" dirty="0" err="1" smtClean="0"/>
              <a:t>шн</a:t>
            </a:r>
            <a:r>
              <a:rPr lang="en-US" dirty="0" err="1" smtClean="0"/>
              <a:t>i</a:t>
            </a:r>
            <a:r>
              <a:rPr lang="en-US" dirty="0" smtClean="0"/>
              <a:t>. </a:t>
            </a:r>
            <a:r>
              <a:rPr lang="uk-UA" dirty="0" err="1" smtClean="0"/>
              <a:t>Внутр</a:t>
            </a:r>
            <a:r>
              <a:rPr lang="en-US" dirty="0" err="1" smtClean="0"/>
              <a:t>i</a:t>
            </a:r>
            <a:r>
              <a:rPr lang="uk-UA" dirty="0" err="1" smtClean="0"/>
              <a:t>шн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uk-UA" dirty="0" smtClean="0"/>
              <a:t>модеми являють собою електронну плату, встановлену безпосередньо в комп’ютер, а </a:t>
            </a:r>
            <a:r>
              <a:rPr lang="uk-UA" dirty="0" err="1" smtClean="0"/>
              <a:t>зовн</a:t>
            </a:r>
            <a:r>
              <a:rPr lang="en-US" dirty="0" err="1" smtClean="0"/>
              <a:t>i</a:t>
            </a:r>
            <a:r>
              <a:rPr lang="uk-UA" dirty="0" err="1" smtClean="0"/>
              <a:t>шн</a:t>
            </a:r>
            <a:r>
              <a:rPr lang="en-US" dirty="0" err="1" smtClean="0"/>
              <a:t>i</a:t>
            </a:r>
            <a:r>
              <a:rPr lang="en-US" dirty="0" smtClean="0"/>
              <a:t> — </a:t>
            </a:r>
            <a:r>
              <a:rPr lang="uk-UA" dirty="0" smtClean="0"/>
              <a:t>авто­номний </a:t>
            </a:r>
            <a:r>
              <a:rPr lang="uk-UA" dirty="0" err="1" smtClean="0"/>
              <a:t>пристр</a:t>
            </a:r>
            <a:r>
              <a:rPr lang="en-US" dirty="0" err="1" smtClean="0"/>
              <a:t>i</a:t>
            </a:r>
            <a:r>
              <a:rPr lang="uk-UA" dirty="0" smtClean="0"/>
              <a:t>й, що приєднується до одного </a:t>
            </a:r>
            <a:r>
              <a:rPr lang="uk-UA" dirty="0" err="1" smtClean="0"/>
              <a:t>зпорт</a:t>
            </a:r>
            <a:r>
              <a:rPr lang="en-US" dirty="0" err="1" smtClean="0"/>
              <a:t>i</a:t>
            </a:r>
            <a:r>
              <a:rPr lang="uk-UA" dirty="0" smtClean="0"/>
              <a:t>в. Основний па­раметр у робот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uk-UA" dirty="0" err="1" smtClean="0"/>
              <a:t>модема</a:t>
            </a:r>
            <a:r>
              <a:rPr lang="uk-UA" dirty="0" smtClean="0"/>
              <a:t> — </a:t>
            </a:r>
            <a:r>
              <a:rPr lang="uk-UA" dirty="0" err="1" smtClean="0"/>
              <a:t>швидк</a:t>
            </a:r>
            <a:r>
              <a:rPr lang="en-US" dirty="0" err="1" smtClean="0"/>
              <a:t>i</a:t>
            </a:r>
            <a:r>
              <a:rPr lang="uk-UA" dirty="0" err="1" smtClean="0"/>
              <a:t>сть</a:t>
            </a:r>
            <a:r>
              <a:rPr lang="uk-UA" dirty="0" smtClean="0"/>
              <a:t> передач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uk-UA" dirty="0" smtClean="0"/>
              <a:t>даних. Вона </a:t>
            </a:r>
            <a:r>
              <a:rPr lang="uk-UA" dirty="0" err="1" smtClean="0"/>
              <a:t>вим</a:t>
            </a:r>
            <a:r>
              <a:rPr lang="en-US" dirty="0" err="1" smtClean="0"/>
              <a:t>i</a:t>
            </a:r>
            <a:r>
              <a:rPr lang="en-US" dirty="0" smtClean="0"/>
              <a:t>­</a:t>
            </a:r>
            <a:r>
              <a:rPr lang="uk-UA" dirty="0" err="1" smtClean="0"/>
              <a:t>рюється</a:t>
            </a:r>
            <a:r>
              <a:rPr lang="uk-UA" dirty="0" smtClean="0"/>
              <a:t> в </a:t>
            </a:r>
            <a:r>
              <a:rPr lang="en-US" dirty="0" smtClean="0"/>
              <a:t>bps (</a:t>
            </a:r>
            <a:r>
              <a:rPr lang="uk-UA" dirty="0" smtClean="0"/>
              <a:t>б</a:t>
            </a:r>
            <a:r>
              <a:rPr lang="en-US" dirty="0" err="1" smtClean="0"/>
              <a:t>i</a:t>
            </a:r>
            <a:r>
              <a:rPr lang="uk-UA" dirty="0" smtClean="0"/>
              <a:t>т за секунду).</a:t>
            </a:r>
            <a:endParaRPr lang="uk-UA" dirty="0"/>
          </a:p>
        </p:txBody>
      </p:sp>
      <p:pic>
        <p:nvPicPr>
          <p:cNvPr id="6146" name="Picture 2" descr="C:\Users\Олег\Desktop\Новая папка (2)\i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6107" y="4149080"/>
            <a:ext cx="3937893" cy="2374082"/>
          </a:xfrm>
          <a:prstGeom prst="rect">
            <a:avLst/>
          </a:prstGeom>
          <a:noFill/>
        </p:spPr>
      </p:pic>
      <p:pic>
        <p:nvPicPr>
          <p:cNvPr id="6147" name="Picture 3" descr="C:\Users\Олег\Desktop\Новая папка (2)\i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3096"/>
            <a:ext cx="3600400" cy="2022697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9227368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Пристрої для виведення інформації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5076056" cy="6165304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Моніто</a:t>
            </a:r>
            <a:r>
              <a:rPr lang="uk-UA" dirty="0" smtClean="0">
                <a:solidFill>
                  <a:srgbClr val="FF0000"/>
                </a:solidFill>
              </a:rPr>
              <a:t>р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dirty="0" smtClean="0"/>
              <a:t>На моніторі у вигляді текстової та графічної інформації відтворюються результати роботи комп'ютера. Крім того, на моніторі відображаються елементи керування, які користувач може вибрати за допомогою </a:t>
            </a:r>
            <a:r>
              <a:rPr lang="uk-UA" dirty="0" smtClean="0"/>
              <a:t>миші та </a:t>
            </a:r>
            <a:r>
              <a:rPr lang="uk-UA" dirty="0" smtClean="0"/>
              <a:t>активізувати у такий спосіб певну дію (ініціювати виконання команди, видалити фрагмент тексту тощо). Зображення на моніторі формується з </a:t>
            </a:r>
            <a:r>
              <a:rPr lang="uk-UA" dirty="0" err="1" smtClean="0"/>
              <a:t>пікселів</a:t>
            </a:r>
            <a:r>
              <a:rPr lang="uk-UA" dirty="0" smtClean="0"/>
              <a:t>. Донедавна поширеними були монітори на основі електронно-променевих трубок (</a:t>
            </a:r>
            <a:r>
              <a:rPr lang="uk-UA" dirty="0" err="1" smtClean="0"/>
              <a:t>ЕПТ-монітори</a:t>
            </a:r>
            <a:r>
              <a:rPr lang="uk-UA" dirty="0" smtClean="0"/>
              <a:t>), але тепер їх змінили </a:t>
            </a:r>
            <a:r>
              <a:rPr lang="uk-UA" dirty="0" err="1" smtClean="0"/>
              <a:t>РК-монітори</a:t>
            </a:r>
            <a:r>
              <a:rPr lang="uk-UA" dirty="0" smtClean="0"/>
              <a:t>, тобто — </a:t>
            </a:r>
            <a:r>
              <a:rPr lang="uk-UA" dirty="0" err="1" smtClean="0"/>
              <a:t>рідиннокристалічні</a:t>
            </a:r>
            <a:endParaRPr lang="uk-UA" dirty="0" smtClean="0"/>
          </a:p>
          <a:p>
            <a:endParaRPr lang="uk-UA" dirty="0"/>
          </a:p>
        </p:txBody>
      </p:sp>
      <p:pic>
        <p:nvPicPr>
          <p:cNvPr id="7170" name="Picture 2" descr="C:\Users\Олег\Desktop\Новая папка (2)\250px-Computer_moni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96752"/>
            <a:ext cx="3648859" cy="4013745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7467600" cy="4525963"/>
          </a:xfrm>
        </p:spPr>
        <p:txBody>
          <a:bodyPr/>
          <a:lstStyle/>
          <a:p>
            <a:r>
              <a:rPr lang="ru-RU" dirty="0" smtClean="0"/>
              <a:t>Проектор — </a:t>
            </a:r>
            <a:r>
              <a:rPr lang="ru-RU" dirty="0" err="1" smtClean="0"/>
              <a:t>електронно-оптичний</a:t>
            </a:r>
            <a:r>
              <a:rPr lang="ru-RU" dirty="0" smtClean="0"/>
              <a:t> </a:t>
            </a:r>
            <a:r>
              <a:rPr lang="ru-RU" dirty="0" err="1" smtClean="0"/>
              <a:t>прилад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виводити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комп'ютера</a:t>
            </a:r>
            <a:r>
              <a:rPr lang="ru-RU" dirty="0" smtClean="0"/>
              <a:t> шляхом </a:t>
            </a:r>
            <a:r>
              <a:rPr lang="ru-RU" dirty="0" err="1" smtClean="0"/>
              <a:t>проектування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на </a:t>
            </a:r>
            <a:r>
              <a:rPr lang="ru-RU" dirty="0" err="1" smtClean="0"/>
              <a:t>поверхню</a:t>
            </a:r>
            <a:r>
              <a:rPr lang="ru-RU" dirty="0" smtClean="0"/>
              <a:t>, </a:t>
            </a:r>
            <a:r>
              <a:rPr lang="ru-RU" dirty="0" err="1" smtClean="0"/>
              <a:t>розташовану</a:t>
            </a:r>
            <a:r>
              <a:rPr lang="ru-RU" dirty="0" smtClean="0"/>
              <a:t> поза </a:t>
            </a:r>
            <a:r>
              <a:rPr lang="ru-RU" dirty="0" err="1" smtClean="0"/>
              <a:t>приладом</a:t>
            </a:r>
            <a:r>
              <a:rPr lang="ru-RU" dirty="0" smtClean="0"/>
              <a:t> — </a:t>
            </a:r>
            <a:r>
              <a:rPr lang="ru-RU" dirty="0" err="1" smtClean="0"/>
              <a:t>екран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8194" name="Picture 2" descr="C:\Users\Олег\Desktop\Новая папка (2)\i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7" y="2852936"/>
            <a:ext cx="4668651" cy="2724894"/>
          </a:xfrm>
          <a:prstGeom prst="rect">
            <a:avLst/>
          </a:prstGeom>
          <a:noFill/>
        </p:spPr>
      </p:pic>
      <p:pic>
        <p:nvPicPr>
          <p:cNvPr id="8195" name="Picture 3" descr="C:\Users\Олег\Desktop\Новая папка (2)\i (1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242626"/>
            <a:ext cx="2952328" cy="2778662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</TotalTime>
  <Words>265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Техническая</vt:lpstr>
      <vt:lpstr>Пристрої введення і виведення інформації</vt:lpstr>
      <vt:lpstr>Яка ж різниця?</vt:lpstr>
      <vt:lpstr>Пристрої введення iнформацiї</vt:lpstr>
      <vt:lpstr>Слайд 4</vt:lpstr>
      <vt:lpstr>Слайд 5</vt:lpstr>
      <vt:lpstr>Слайд 6</vt:lpstr>
      <vt:lpstr>Слайд 7</vt:lpstr>
      <vt:lpstr>Пристрої для виведення інформації </vt:lpstr>
      <vt:lpstr>Слайд 9</vt:lpstr>
      <vt:lpstr>Слайд 10</vt:lpstr>
      <vt:lpstr>Слайд 11</vt:lpstr>
      <vt:lpstr>Слайд 12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Пристрої введення і виведення інформації</dc:title>
  <dc:creator>Олег</dc:creator>
  <cp:lastModifiedBy>Олег</cp:lastModifiedBy>
  <cp:revision>2</cp:revision>
  <dcterms:created xsi:type="dcterms:W3CDTF">2014-09-19T13:30:09Z</dcterms:created>
  <dcterms:modified xsi:type="dcterms:W3CDTF">2015-02-01T13:13:52Z</dcterms:modified>
</cp:coreProperties>
</file>