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FCDD77-1C68-4D02-9AF7-E2EF15E1BC3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889AF7A-D7F4-4F8F-8844-FBAA4E51F08C}">
      <dgm:prSet/>
      <dgm:spPr/>
      <dgm:t>
        <a:bodyPr/>
        <a:lstStyle/>
        <a:p>
          <a:pPr algn="ctr" rtl="0"/>
          <a:r>
            <a:rPr lang="uk-UA" b="1" i="0" dirty="0" smtClean="0"/>
            <a:t>Базові елементи електронної таблиці</a:t>
          </a:r>
          <a:endParaRPr lang="ru-RU" b="1" i="0" dirty="0"/>
        </a:p>
      </dgm:t>
    </dgm:pt>
    <dgm:pt modelId="{7BEA9FA1-AEF1-43DB-A37A-95D6BF4118CE}" type="parTrans" cxnId="{F510B9BE-3C8F-409D-90D5-FCC2CA961E69}">
      <dgm:prSet/>
      <dgm:spPr/>
      <dgm:t>
        <a:bodyPr/>
        <a:lstStyle/>
        <a:p>
          <a:endParaRPr lang="uk-UA"/>
        </a:p>
      </dgm:t>
    </dgm:pt>
    <dgm:pt modelId="{C041CB04-11A2-4F6D-B911-79DA8730C818}" type="sibTrans" cxnId="{F510B9BE-3C8F-409D-90D5-FCC2CA961E69}">
      <dgm:prSet/>
      <dgm:spPr/>
      <dgm:t>
        <a:bodyPr/>
        <a:lstStyle/>
        <a:p>
          <a:endParaRPr lang="uk-UA"/>
        </a:p>
      </dgm:t>
    </dgm:pt>
    <dgm:pt modelId="{50D010D8-C78F-4A63-AA2B-48DF640A28F9}" type="pres">
      <dgm:prSet presAssocID="{03FCDD77-1C68-4D02-9AF7-E2EF15E1BC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8D47734-3E30-4F1E-B76B-7E0DE28CC7F4}" type="pres">
      <dgm:prSet presAssocID="{4889AF7A-D7F4-4F8F-8844-FBAA4E51F0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510B9BE-3C8F-409D-90D5-FCC2CA961E69}" srcId="{03FCDD77-1C68-4D02-9AF7-E2EF15E1BC3F}" destId="{4889AF7A-D7F4-4F8F-8844-FBAA4E51F08C}" srcOrd="0" destOrd="0" parTransId="{7BEA9FA1-AEF1-43DB-A37A-95D6BF4118CE}" sibTransId="{C041CB04-11A2-4F6D-B911-79DA8730C818}"/>
    <dgm:cxn modelId="{E7267761-C76C-4D4E-A992-A8F79679CBC7}" type="presOf" srcId="{4889AF7A-D7F4-4F8F-8844-FBAA4E51F08C}" destId="{A8D47734-3E30-4F1E-B76B-7E0DE28CC7F4}" srcOrd="0" destOrd="0" presId="urn:microsoft.com/office/officeart/2005/8/layout/vList2"/>
    <dgm:cxn modelId="{6B2D435D-9A92-4EF4-AA93-26EC4201752B}" type="presOf" srcId="{03FCDD77-1C68-4D02-9AF7-E2EF15E1BC3F}" destId="{50D010D8-C78F-4A63-AA2B-48DF640A28F9}" srcOrd="0" destOrd="0" presId="urn:microsoft.com/office/officeart/2005/8/layout/vList2"/>
    <dgm:cxn modelId="{E730B526-87E3-4427-9E86-C3C5C5E4A759}" type="presParOf" srcId="{50D010D8-C78F-4A63-AA2B-48DF640A28F9}" destId="{A8D47734-3E30-4F1E-B76B-7E0DE28CC7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E20014-0091-4E33-AA9B-70216B9B39F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7B97A84-306C-435C-883E-5A46BEBC422B}">
      <dgm:prSet custT="1"/>
      <dgm:spPr/>
      <dgm:t>
        <a:bodyPr/>
        <a:lstStyle/>
        <a:p>
          <a:pPr algn="ctr" rtl="0"/>
          <a:r>
            <a:rPr lang="ru-RU" sz="3600" b="1" i="1" dirty="0" err="1" smtClean="0">
              <a:latin typeface="Times New Roman" pitchFamily="18" charset="0"/>
              <a:cs typeface="Times New Roman" pitchFamily="18" charset="0"/>
            </a:rPr>
            <a:t>Копіювання</a:t>
          </a:r>
          <a:r>
            <a:rPr lang="ru-RU" sz="3600" b="1" i="1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3600" b="1" i="1" dirty="0" err="1" smtClean="0">
              <a:latin typeface="Times New Roman" pitchFamily="18" charset="0"/>
              <a:cs typeface="Times New Roman" pitchFamily="18" charset="0"/>
            </a:rPr>
            <a:t>вставляння</a:t>
          </a:r>
          <a:r>
            <a:rPr lang="ru-RU" sz="36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i="1" dirty="0" err="1" smtClean="0">
              <a:latin typeface="Times New Roman" pitchFamily="18" charset="0"/>
              <a:cs typeface="Times New Roman" pitchFamily="18" charset="0"/>
            </a:rPr>
            <a:t>даних</a:t>
          </a:r>
          <a:endParaRPr lang="ru-RU" sz="3600" i="1" dirty="0">
            <a:latin typeface="Times New Roman" pitchFamily="18" charset="0"/>
            <a:cs typeface="Times New Roman" pitchFamily="18" charset="0"/>
          </a:endParaRPr>
        </a:p>
      </dgm:t>
    </dgm:pt>
    <dgm:pt modelId="{8E83F248-5C54-4D8C-9C24-5701B654ECA9}" type="parTrans" cxnId="{5B928904-D679-4931-8226-1EA1521B373A}">
      <dgm:prSet/>
      <dgm:spPr/>
      <dgm:t>
        <a:bodyPr/>
        <a:lstStyle/>
        <a:p>
          <a:endParaRPr lang="uk-UA"/>
        </a:p>
      </dgm:t>
    </dgm:pt>
    <dgm:pt modelId="{82D7960B-8E89-4906-AA14-EA8EE1B126E1}" type="sibTrans" cxnId="{5B928904-D679-4931-8226-1EA1521B373A}">
      <dgm:prSet/>
      <dgm:spPr/>
      <dgm:t>
        <a:bodyPr/>
        <a:lstStyle/>
        <a:p>
          <a:endParaRPr lang="uk-UA"/>
        </a:p>
      </dgm:t>
    </dgm:pt>
    <dgm:pt modelId="{B36AD45B-DF82-431A-AFF1-97A93D28BDE9}" type="pres">
      <dgm:prSet presAssocID="{9DE20014-0091-4E33-AA9B-70216B9B39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396F3D-7582-41FB-A1F6-EB2C681A8C72}" type="pres">
      <dgm:prSet presAssocID="{67B97A84-306C-435C-883E-5A46BEBC422B}" presName="parentText" presStyleLbl="node1" presStyleIdx="0" presStyleCnt="1" custScaleY="166075" custLinFactNeighborX="-1818" custLinFactNeighborY="-8516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32B9267-BC40-4232-8F7C-52546A7BF53B}" type="presOf" srcId="{9DE20014-0091-4E33-AA9B-70216B9B39F2}" destId="{B36AD45B-DF82-431A-AFF1-97A93D28BDE9}" srcOrd="0" destOrd="0" presId="urn:microsoft.com/office/officeart/2005/8/layout/vList2"/>
    <dgm:cxn modelId="{5B928904-D679-4931-8226-1EA1521B373A}" srcId="{9DE20014-0091-4E33-AA9B-70216B9B39F2}" destId="{67B97A84-306C-435C-883E-5A46BEBC422B}" srcOrd="0" destOrd="0" parTransId="{8E83F248-5C54-4D8C-9C24-5701B654ECA9}" sibTransId="{82D7960B-8E89-4906-AA14-EA8EE1B126E1}"/>
    <dgm:cxn modelId="{213A8DD7-1489-4BE4-9AA6-CC70438CA73B}" type="presOf" srcId="{67B97A84-306C-435C-883E-5A46BEBC422B}" destId="{81396F3D-7582-41FB-A1F6-EB2C681A8C72}" srcOrd="0" destOrd="0" presId="urn:microsoft.com/office/officeart/2005/8/layout/vList2"/>
    <dgm:cxn modelId="{11E50697-CF97-44E3-B54E-EFB94CE0BEDC}" type="presParOf" srcId="{B36AD45B-DF82-431A-AFF1-97A93D28BDE9}" destId="{81396F3D-7582-41FB-A1F6-EB2C681A8C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D18C88-15EA-419C-A3EC-268FC4C3C1F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39E9D83-3BD7-4548-931F-1128358E7781}">
      <dgm:prSet/>
      <dgm:spPr/>
      <dgm:t>
        <a:bodyPr/>
        <a:lstStyle/>
        <a:p>
          <a:pPr algn="ctr" rtl="0"/>
          <a:r>
            <a:rPr lang="uk-UA" b="1" dirty="0" err="1" smtClean="0"/>
            <a:t>Автозаповнення</a:t>
          </a:r>
          <a:endParaRPr lang="ru-RU" dirty="0"/>
        </a:p>
      </dgm:t>
    </dgm:pt>
    <dgm:pt modelId="{252A39D8-2A38-411A-AE0B-F8F57B1B216F}" type="parTrans" cxnId="{CE730095-1883-4F19-9115-6C91EC94181D}">
      <dgm:prSet/>
      <dgm:spPr/>
      <dgm:t>
        <a:bodyPr/>
        <a:lstStyle/>
        <a:p>
          <a:endParaRPr lang="uk-UA"/>
        </a:p>
      </dgm:t>
    </dgm:pt>
    <dgm:pt modelId="{48602FC1-805F-4BA2-AFF4-A147AA71A928}" type="sibTrans" cxnId="{CE730095-1883-4F19-9115-6C91EC94181D}">
      <dgm:prSet/>
      <dgm:spPr/>
      <dgm:t>
        <a:bodyPr/>
        <a:lstStyle/>
        <a:p>
          <a:endParaRPr lang="uk-UA"/>
        </a:p>
      </dgm:t>
    </dgm:pt>
    <dgm:pt modelId="{79A0D807-09A2-402D-A463-348F74D26736}" type="pres">
      <dgm:prSet presAssocID="{88D18C88-15EA-419C-A3EC-268FC4C3C1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C1689D0-5EB9-4BB6-BDF9-847999153678}" type="pres">
      <dgm:prSet presAssocID="{339E9D83-3BD7-4548-931F-1128358E7781}" presName="parentText" presStyleLbl="node1" presStyleIdx="0" presStyleCnt="1" custLinFactNeighborX="19031" custLinFactNeighborY="-23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721EA54-CCE2-4BED-9745-B73570CC424D}" type="presOf" srcId="{88D18C88-15EA-419C-A3EC-268FC4C3C1F8}" destId="{79A0D807-09A2-402D-A463-348F74D26736}" srcOrd="0" destOrd="0" presId="urn:microsoft.com/office/officeart/2005/8/layout/vList2"/>
    <dgm:cxn modelId="{CE730095-1883-4F19-9115-6C91EC94181D}" srcId="{88D18C88-15EA-419C-A3EC-268FC4C3C1F8}" destId="{339E9D83-3BD7-4548-931F-1128358E7781}" srcOrd="0" destOrd="0" parTransId="{252A39D8-2A38-411A-AE0B-F8F57B1B216F}" sibTransId="{48602FC1-805F-4BA2-AFF4-A147AA71A928}"/>
    <dgm:cxn modelId="{B4AF34E2-BE71-45CA-A0F4-F36010305631}" type="presOf" srcId="{339E9D83-3BD7-4548-931F-1128358E7781}" destId="{5C1689D0-5EB9-4BB6-BDF9-847999153678}" srcOrd="0" destOrd="0" presId="urn:microsoft.com/office/officeart/2005/8/layout/vList2"/>
    <dgm:cxn modelId="{5F71046B-FE7C-42F8-9184-EF723AFB23BB}" type="presParOf" srcId="{79A0D807-09A2-402D-A463-348F74D26736}" destId="{5C1689D0-5EB9-4BB6-BDF9-8479991536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1943CB-2CD4-43E2-9D0F-D3372431D21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75481E6-D910-42B1-9AD5-BF144D35489F}">
      <dgm:prSet custT="1"/>
      <dgm:spPr/>
      <dgm:t>
        <a:bodyPr/>
        <a:lstStyle/>
        <a:p>
          <a:pPr algn="ctr" rtl="0"/>
          <a:r>
            <a:rPr lang="uk-UA" sz="4000" b="1" dirty="0" smtClean="0"/>
            <a:t>Збереження таблиці</a:t>
          </a:r>
          <a:endParaRPr lang="ru-RU" sz="4000" b="1" dirty="0"/>
        </a:p>
      </dgm:t>
    </dgm:pt>
    <dgm:pt modelId="{E1BFD696-9237-462E-8CC1-B2D76798A40C}" type="parTrans" cxnId="{40208201-957A-4A16-970A-02C6EF433F89}">
      <dgm:prSet/>
      <dgm:spPr/>
      <dgm:t>
        <a:bodyPr/>
        <a:lstStyle/>
        <a:p>
          <a:endParaRPr lang="uk-UA"/>
        </a:p>
      </dgm:t>
    </dgm:pt>
    <dgm:pt modelId="{5344C9C2-8CAB-4EC4-A235-E94FD57E09B6}" type="sibTrans" cxnId="{40208201-957A-4A16-970A-02C6EF433F89}">
      <dgm:prSet/>
      <dgm:spPr/>
      <dgm:t>
        <a:bodyPr/>
        <a:lstStyle/>
        <a:p>
          <a:endParaRPr lang="uk-UA"/>
        </a:p>
      </dgm:t>
    </dgm:pt>
    <dgm:pt modelId="{DE9B4576-5614-4266-AFAD-A048316711B5}" type="pres">
      <dgm:prSet presAssocID="{9A1943CB-2CD4-43E2-9D0F-D3372431D2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BC94917-31A1-4227-A288-3B360FEB4FF3}" type="pres">
      <dgm:prSet presAssocID="{075481E6-D910-42B1-9AD5-BF144D35489F}" presName="parentText" presStyleLbl="node1" presStyleIdx="0" presStyleCnt="1" custLinFactNeighborX="-1985" custLinFactNeighborY="-77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74A46A1-3C90-421F-B539-FF8F1A5E97E4}" type="presOf" srcId="{9A1943CB-2CD4-43E2-9D0F-D3372431D212}" destId="{DE9B4576-5614-4266-AFAD-A048316711B5}" srcOrd="0" destOrd="0" presId="urn:microsoft.com/office/officeart/2005/8/layout/vList2"/>
    <dgm:cxn modelId="{7C8EB12B-9CC8-489F-AFC8-D88253F073B7}" type="presOf" srcId="{075481E6-D910-42B1-9AD5-BF144D35489F}" destId="{0BC94917-31A1-4227-A288-3B360FEB4FF3}" srcOrd="0" destOrd="0" presId="urn:microsoft.com/office/officeart/2005/8/layout/vList2"/>
    <dgm:cxn modelId="{40208201-957A-4A16-970A-02C6EF433F89}" srcId="{9A1943CB-2CD4-43E2-9D0F-D3372431D212}" destId="{075481E6-D910-42B1-9AD5-BF144D35489F}" srcOrd="0" destOrd="0" parTransId="{E1BFD696-9237-462E-8CC1-B2D76798A40C}" sibTransId="{5344C9C2-8CAB-4EC4-A235-E94FD57E09B6}"/>
    <dgm:cxn modelId="{413BE23F-2C41-42D1-A090-CFCBB3C4E5AB}" type="presParOf" srcId="{DE9B4576-5614-4266-AFAD-A048316711B5}" destId="{0BC94917-31A1-4227-A288-3B360FEB4FF3}" srcOrd="0" destOrd="0" presId="urn:microsoft.com/office/officeart/2005/8/layout/vList2"/>
  </dgm:cxnLst>
  <dgm:bg/>
  <dgm:whole>
    <a:effectLst>
      <a:reflection blurRad="6350" stA="50000" endA="300" endPos="55000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3BAC32-BE91-49F9-AB72-EDDF2EF233E7}" type="doc">
      <dgm:prSet loTypeId="urn:microsoft.com/office/officeart/2005/8/layout/pList1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3E2BDDF-D7DE-4659-938D-40463BED115E}">
      <dgm:prSet custT="1"/>
      <dgm:spPr/>
      <dgm:t>
        <a:bodyPr/>
        <a:lstStyle/>
        <a:p>
          <a:pPr rtl="0"/>
          <a:r>
            <a:rPr lang="uk-UA" sz="2000" b="1" dirty="0" smtClean="0"/>
            <a:t>Робоча книга</a:t>
          </a:r>
          <a:endParaRPr lang="ru-RU" sz="2000" b="1" dirty="0"/>
        </a:p>
      </dgm:t>
    </dgm:pt>
    <dgm:pt modelId="{176FA4D1-6A79-4049-B97E-3AD34B7414C6}" type="parTrans" cxnId="{D9E46583-463D-4ED3-B4B9-4C26DA0210A3}">
      <dgm:prSet/>
      <dgm:spPr/>
      <dgm:t>
        <a:bodyPr/>
        <a:lstStyle/>
        <a:p>
          <a:endParaRPr lang="uk-UA"/>
        </a:p>
      </dgm:t>
    </dgm:pt>
    <dgm:pt modelId="{C973A9BA-7C2A-470B-BC48-97AD2D962D7B}" type="sibTrans" cxnId="{D9E46583-463D-4ED3-B4B9-4C26DA0210A3}">
      <dgm:prSet/>
      <dgm:spPr/>
      <dgm:t>
        <a:bodyPr/>
        <a:lstStyle/>
        <a:p>
          <a:endParaRPr lang="uk-UA"/>
        </a:p>
      </dgm:t>
    </dgm:pt>
    <dgm:pt modelId="{A6F403D1-2311-4599-A73F-7B21C7F24A8B}">
      <dgm:prSet/>
      <dgm:spPr/>
      <dgm:t>
        <a:bodyPr/>
        <a:lstStyle/>
        <a:p>
          <a:pPr rtl="0"/>
          <a:r>
            <a:rPr lang="uk-UA" b="1" dirty="0" smtClean="0"/>
            <a:t>Робочі листи</a:t>
          </a:r>
          <a:endParaRPr lang="ru-RU" b="1" dirty="0"/>
        </a:p>
      </dgm:t>
    </dgm:pt>
    <dgm:pt modelId="{33658FE7-B621-4C34-9DD0-89141FA4333E}" type="parTrans" cxnId="{DBE59DA7-2E89-4917-82EC-9862C6D8BEC0}">
      <dgm:prSet/>
      <dgm:spPr/>
      <dgm:t>
        <a:bodyPr/>
        <a:lstStyle/>
        <a:p>
          <a:endParaRPr lang="uk-UA"/>
        </a:p>
      </dgm:t>
    </dgm:pt>
    <dgm:pt modelId="{173E5B42-6BC2-4A0A-9535-D4298412E447}" type="sibTrans" cxnId="{DBE59DA7-2E89-4917-82EC-9862C6D8BEC0}">
      <dgm:prSet/>
      <dgm:spPr/>
      <dgm:t>
        <a:bodyPr/>
        <a:lstStyle/>
        <a:p>
          <a:endParaRPr lang="uk-UA"/>
        </a:p>
      </dgm:t>
    </dgm:pt>
    <dgm:pt modelId="{3526B225-CAB1-4339-AD12-6E7D69253E48}">
      <dgm:prSet/>
      <dgm:spPr/>
      <dgm:t>
        <a:bodyPr/>
        <a:lstStyle/>
        <a:p>
          <a:pPr rtl="0"/>
          <a:r>
            <a:rPr lang="uk-UA" b="1" dirty="0" smtClean="0"/>
            <a:t>Стовпці</a:t>
          </a:r>
          <a:endParaRPr lang="ru-RU" b="1" dirty="0"/>
        </a:p>
      </dgm:t>
    </dgm:pt>
    <dgm:pt modelId="{CC0B0E2F-F3BB-4B40-A1EB-0FDB3152D267}" type="parTrans" cxnId="{280C56C0-F142-4C48-BD0F-544DCE521A54}">
      <dgm:prSet/>
      <dgm:spPr/>
      <dgm:t>
        <a:bodyPr/>
        <a:lstStyle/>
        <a:p>
          <a:endParaRPr lang="uk-UA"/>
        </a:p>
      </dgm:t>
    </dgm:pt>
    <dgm:pt modelId="{B8904617-037D-414B-BE76-DA84DE7803BF}" type="sibTrans" cxnId="{280C56C0-F142-4C48-BD0F-544DCE521A54}">
      <dgm:prSet/>
      <dgm:spPr/>
      <dgm:t>
        <a:bodyPr/>
        <a:lstStyle/>
        <a:p>
          <a:endParaRPr lang="uk-UA"/>
        </a:p>
      </dgm:t>
    </dgm:pt>
    <dgm:pt modelId="{1CFF3A2B-31BF-4F82-B1D7-1201B78DD556}">
      <dgm:prSet/>
      <dgm:spPr/>
      <dgm:t>
        <a:bodyPr/>
        <a:lstStyle/>
        <a:p>
          <a:pPr rtl="0"/>
          <a:r>
            <a:rPr lang="uk-UA" b="1" dirty="0" smtClean="0"/>
            <a:t>Рядки</a:t>
          </a:r>
          <a:endParaRPr lang="ru-RU" b="1" dirty="0"/>
        </a:p>
      </dgm:t>
    </dgm:pt>
    <dgm:pt modelId="{E418A45B-7607-4ED3-BA5C-5D06F2BBF758}" type="parTrans" cxnId="{7FD24282-977A-4C3B-A0DD-C59F7BB5168B}">
      <dgm:prSet/>
      <dgm:spPr/>
      <dgm:t>
        <a:bodyPr/>
        <a:lstStyle/>
        <a:p>
          <a:endParaRPr lang="uk-UA"/>
        </a:p>
      </dgm:t>
    </dgm:pt>
    <dgm:pt modelId="{4C8FAFDE-EEAF-4A17-85B9-60ABB880C3E9}" type="sibTrans" cxnId="{7FD24282-977A-4C3B-A0DD-C59F7BB5168B}">
      <dgm:prSet/>
      <dgm:spPr/>
      <dgm:t>
        <a:bodyPr/>
        <a:lstStyle/>
        <a:p>
          <a:endParaRPr lang="uk-UA"/>
        </a:p>
      </dgm:t>
    </dgm:pt>
    <dgm:pt modelId="{79E2BA75-5280-4F15-B774-51F33AE8EC6F}">
      <dgm:prSet/>
      <dgm:spPr/>
      <dgm:t>
        <a:bodyPr/>
        <a:lstStyle/>
        <a:p>
          <a:pPr rtl="0"/>
          <a:r>
            <a:rPr lang="uk-UA" b="1" dirty="0" smtClean="0"/>
            <a:t>Комірки</a:t>
          </a:r>
          <a:endParaRPr lang="ru-RU" b="1" dirty="0"/>
        </a:p>
      </dgm:t>
    </dgm:pt>
    <dgm:pt modelId="{F409EDBB-6306-4873-AD6A-5949BD91AA70}" type="parTrans" cxnId="{CFF53AB8-3D5A-447D-B3E0-4A9A41DA8272}">
      <dgm:prSet/>
      <dgm:spPr/>
      <dgm:t>
        <a:bodyPr/>
        <a:lstStyle/>
        <a:p>
          <a:endParaRPr lang="uk-UA"/>
        </a:p>
      </dgm:t>
    </dgm:pt>
    <dgm:pt modelId="{1DA77E9A-E2CC-454A-927C-45F53D02A9AD}" type="sibTrans" cxnId="{CFF53AB8-3D5A-447D-B3E0-4A9A41DA8272}">
      <dgm:prSet/>
      <dgm:spPr/>
      <dgm:t>
        <a:bodyPr/>
        <a:lstStyle/>
        <a:p>
          <a:endParaRPr lang="uk-UA"/>
        </a:p>
      </dgm:t>
    </dgm:pt>
    <dgm:pt modelId="{30F8A8D6-DFBE-4C62-93CF-151853123EE7}" type="pres">
      <dgm:prSet presAssocID="{853BAC32-BE91-49F9-AB72-EDDF2EF233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31A52AD-D5DD-4875-9490-08CAFEEA18C2}" type="pres">
      <dgm:prSet presAssocID="{03E2BDDF-D7DE-4659-938D-40463BED115E}" presName="compNode" presStyleCnt="0"/>
      <dgm:spPr/>
    </dgm:pt>
    <dgm:pt modelId="{E6B6DCD0-C7A1-4B39-BF93-47A03E26DC5F}" type="pres">
      <dgm:prSet presAssocID="{03E2BDDF-D7DE-4659-938D-40463BED115E}" presName="pictRect" presStyleLbl="node1" presStyleIdx="0" presStyleCnt="5" custLinFactNeighborX="-1407" custLinFactNeighborY="-115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/>
        <a:effectLst>
          <a:outerShdw blurRad="50800" dist="38100" dir="2700000" algn="tl" rotWithShape="0">
            <a:prstClr val="black">
              <a:alpha val="40000"/>
            </a:prstClr>
          </a:outerShdw>
          <a:reflection blurRad="6350" stA="50000" endA="300" endPos="55000" dir="5400000" sy="-100000" algn="bl" rotWithShape="0"/>
        </a:effectLst>
      </dgm:spPr>
    </dgm:pt>
    <dgm:pt modelId="{20905BD2-FB37-4E1D-9A88-C9F3DC5DC36E}" type="pres">
      <dgm:prSet presAssocID="{03E2BDDF-D7DE-4659-938D-40463BED115E}" presName="textRec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E50D5A-C0EE-422B-9A85-D751D0CB1408}" type="pres">
      <dgm:prSet presAssocID="{C973A9BA-7C2A-470B-BC48-97AD2D962D7B}" presName="sibTrans" presStyleLbl="sibTrans2D1" presStyleIdx="0" presStyleCnt="0"/>
      <dgm:spPr/>
      <dgm:t>
        <a:bodyPr/>
        <a:lstStyle/>
        <a:p>
          <a:endParaRPr lang="uk-UA"/>
        </a:p>
      </dgm:t>
    </dgm:pt>
    <dgm:pt modelId="{4B5D7EA9-898B-4256-AD53-39A7EAC9E61A}" type="pres">
      <dgm:prSet presAssocID="{A6F403D1-2311-4599-A73F-7B21C7F24A8B}" presName="compNode" presStyleCnt="0"/>
      <dgm:spPr/>
    </dgm:pt>
    <dgm:pt modelId="{342617E1-2A81-41E2-AA71-98AA9DA1AC13}" type="pres">
      <dgm:prSet presAssocID="{A6F403D1-2311-4599-A73F-7B21C7F24A8B}" presName="pictRect" presStyleLbl="nod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  <a:ln w="19050"/>
        <a:effectLst>
          <a:reflection blurRad="6350" stA="50000" endA="300" endPos="90000" dir="5400000" sy="-100000" algn="bl" rotWithShape="0"/>
        </a:effectLst>
      </dgm:spPr>
    </dgm:pt>
    <dgm:pt modelId="{C9089ECC-3D0C-4D98-9E9F-3F58FC258218}" type="pres">
      <dgm:prSet presAssocID="{A6F403D1-2311-4599-A73F-7B21C7F24A8B}" presName="textRec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42658A-B06A-4771-AA1B-1868CA0B38BE}" type="pres">
      <dgm:prSet presAssocID="{173E5B42-6BC2-4A0A-9535-D4298412E447}" presName="sibTrans" presStyleLbl="sibTrans2D1" presStyleIdx="0" presStyleCnt="0"/>
      <dgm:spPr/>
      <dgm:t>
        <a:bodyPr/>
        <a:lstStyle/>
        <a:p>
          <a:endParaRPr lang="uk-UA"/>
        </a:p>
      </dgm:t>
    </dgm:pt>
    <dgm:pt modelId="{A45395F0-4985-4297-91E3-ADCAA5122019}" type="pres">
      <dgm:prSet presAssocID="{3526B225-CAB1-4339-AD12-6E7D69253E48}" presName="compNode" presStyleCnt="0"/>
      <dgm:spPr/>
    </dgm:pt>
    <dgm:pt modelId="{B1DA5010-8F6E-4384-8D60-436B98DA2E61}" type="pres">
      <dgm:prSet presAssocID="{3526B225-CAB1-4339-AD12-6E7D69253E48}" presName="pictRect" presStyleLbl="nod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  <a:effectLst>
          <a:reflection blurRad="6350" stA="50000" endA="300" endPos="90000" dir="5400000" sy="-100000" algn="bl" rotWithShape="0"/>
        </a:effectLst>
        <a:scene3d>
          <a:camera prst="orthographicFront"/>
          <a:lightRig rig="threePt" dir="t"/>
        </a:scene3d>
        <a:sp3d>
          <a:bevelT prst="relaxedInset"/>
        </a:sp3d>
      </dgm:spPr>
    </dgm:pt>
    <dgm:pt modelId="{07BF81CA-1357-4F09-BED3-D63204FC398E}" type="pres">
      <dgm:prSet presAssocID="{3526B225-CAB1-4339-AD12-6E7D69253E48}" presName="textRec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091C7B-04D1-4D68-B57E-46CCA8001D8F}" type="pres">
      <dgm:prSet presAssocID="{B8904617-037D-414B-BE76-DA84DE7803BF}" presName="sibTrans" presStyleLbl="sibTrans2D1" presStyleIdx="0" presStyleCnt="0"/>
      <dgm:spPr/>
      <dgm:t>
        <a:bodyPr/>
        <a:lstStyle/>
        <a:p>
          <a:endParaRPr lang="uk-UA"/>
        </a:p>
      </dgm:t>
    </dgm:pt>
    <dgm:pt modelId="{CA1BAF5D-625A-43E5-8C4F-E5E45BF4F5B0}" type="pres">
      <dgm:prSet presAssocID="{1CFF3A2B-31BF-4F82-B1D7-1201B78DD556}" presName="compNode" presStyleCnt="0"/>
      <dgm:spPr/>
    </dgm:pt>
    <dgm:pt modelId="{A473F961-1EEE-45C5-BECA-0313145BBE99}" type="pres">
      <dgm:prSet presAssocID="{1CFF3A2B-31BF-4F82-B1D7-1201B78DD556}" presName="pictRect" presStyleLbl="nod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  <a:ln w="9525"/>
        <a:effectLst>
          <a:glow rad="101600">
            <a:schemeClr val="accent5">
              <a:satMod val="175000"/>
              <a:alpha val="40000"/>
            </a:schemeClr>
          </a:glow>
          <a:reflection blurRad="6350" stA="50000" endA="300" endPos="55500" dist="50800" dir="5400000" sy="-100000" algn="bl" rotWithShape="0"/>
        </a:effectLst>
      </dgm:spPr>
    </dgm:pt>
    <dgm:pt modelId="{0154A47A-8ED0-4F22-9A2C-9BE347CC3D0F}" type="pres">
      <dgm:prSet presAssocID="{1CFF3A2B-31BF-4F82-B1D7-1201B78DD556}" presName="textRec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C36C85-FB99-4DE0-8369-11478BB32B89}" type="pres">
      <dgm:prSet presAssocID="{4C8FAFDE-EEAF-4A17-85B9-60ABB880C3E9}" presName="sibTrans" presStyleLbl="sibTrans2D1" presStyleIdx="0" presStyleCnt="0"/>
      <dgm:spPr/>
      <dgm:t>
        <a:bodyPr/>
        <a:lstStyle/>
        <a:p>
          <a:endParaRPr lang="uk-UA"/>
        </a:p>
      </dgm:t>
    </dgm:pt>
    <dgm:pt modelId="{8EF05C6A-E1CB-4837-A316-9C97B6E24A17}" type="pres">
      <dgm:prSet presAssocID="{79E2BA75-5280-4F15-B774-51F33AE8EC6F}" presName="compNode" presStyleCnt="0"/>
      <dgm:spPr/>
    </dgm:pt>
    <dgm:pt modelId="{263999A6-1EF0-4AF5-AED2-CBBDC0843EDD}" type="pres">
      <dgm:prSet presAssocID="{79E2BA75-5280-4F15-B774-51F33AE8EC6F}" presName="pictRect" presStyleLbl="nod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  <a:ln w="12700"/>
        <a:effectLst>
          <a:outerShdw blurRad="50800" dist="38100" dir="10800000" algn="r" rotWithShape="0">
            <a:prstClr val="black">
              <a:alpha val="40000"/>
            </a:prstClr>
          </a:outerShdw>
          <a:reflection blurRad="6350" stA="50000" endA="275" endPos="40000" dist="101600" dir="5400000" sy="-100000" algn="bl" rotWithShape="0"/>
        </a:effectLst>
        <a:scene3d>
          <a:camera prst="perspectiveBelow"/>
          <a:lightRig rig="threePt" dir="t"/>
        </a:scene3d>
      </dgm:spPr>
    </dgm:pt>
    <dgm:pt modelId="{967976FD-5D22-4035-A798-A13E3F8AEA6F}" type="pres">
      <dgm:prSet presAssocID="{79E2BA75-5280-4F15-B774-51F33AE8EC6F}" presName="textRec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1316C4B-C9CC-4476-8D04-A2E9EDE9F599}" type="presOf" srcId="{C973A9BA-7C2A-470B-BC48-97AD2D962D7B}" destId="{1FE50D5A-C0EE-422B-9A85-D751D0CB1408}" srcOrd="0" destOrd="0" presId="urn:microsoft.com/office/officeart/2005/8/layout/pList1#1"/>
    <dgm:cxn modelId="{7FD24282-977A-4C3B-A0DD-C59F7BB5168B}" srcId="{853BAC32-BE91-49F9-AB72-EDDF2EF233E7}" destId="{1CFF3A2B-31BF-4F82-B1D7-1201B78DD556}" srcOrd="3" destOrd="0" parTransId="{E418A45B-7607-4ED3-BA5C-5D06F2BBF758}" sibTransId="{4C8FAFDE-EEAF-4A17-85B9-60ABB880C3E9}"/>
    <dgm:cxn modelId="{F2633375-41EF-40A1-9D8C-0336A124ADB1}" type="presOf" srcId="{03E2BDDF-D7DE-4659-938D-40463BED115E}" destId="{20905BD2-FB37-4E1D-9A88-C9F3DC5DC36E}" srcOrd="0" destOrd="0" presId="urn:microsoft.com/office/officeart/2005/8/layout/pList1#1"/>
    <dgm:cxn modelId="{97A202EA-C1FC-4BC2-ACDF-BC3167A9D1D0}" type="presOf" srcId="{4C8FAFDE-EEAF-4A17-85B9-60ABB880C3E9}" destId="{F9C36C85-FB99-4DE0-8369-11478BB32B89}" srcOrd="0" destOrd="0" presId="urn:microsoft.com/office/officeart/2005/8/layout/pList1#1"/>
    <dgm:cxn modelId="{DBE59DA7-2E89-4917-82EC-9862C6D8BEC0}" srcId="{853BAC32-BE91-49F9-AB72-EDDF2EF233E7}" destId="{A6F403D1-2311-4599-A73F-7B21C7F24A8B}" srcOrd="1" destOrd="0" parTransId="{33658FE7-B621-4C34-9DD0-89141FA4333E}" sibTransId="{173E5B42-6BC2-4A0A-9535-D4298412E447}"/>
    <dgm:cxn modelId="{C72CBB9B-E488-42D2-984C-86368A36C4B9}" type="presOf" srcId="{853BAC32-BE91-49F9-AB72-EDDF2EF233E7}" destId="{30F8A8D6-DFBE-4C62-93CF-151853123EE7}" srcOrd="0" destOrd="0" presId="urn:microsoft.com/office/officeart/2005/8/layout/pList1#1"/>
    <dgm:cxn modelId="{34D2FB70-9C2C-4D6C-8C42-963D2660DF82}" type="presOf" srcId="{79E2BA75-5280-4F15-B774-51F33AE8EC6F}" destId="{967976FD-5D22-4035-A798-A13E3F8AEA6F}" srcOrd="0" destOrd="0" presId="urn:microsoft.com/office/officeart/2005/8/layout/pList1#1"/>
    <dgm:cxn modelId="{280C56C0-F142-4C48-BD0F-544DCE521A54}" srcId="{853BAC32-BE91-49F9-AB72-EDDF2EF233E7}" destId="{3526B225-CAB1-4339-AD12-6E7D69253E48}" srcOrd="2" destOrd="0" parTransId="{CC0B0E2F-F3BB-4B40-A1EB-0FDB3152D267}" sibTransId="{B8904617-037D-414B-BE76-DA84DE7803BF}"/>
    <dgm:cxn modelId="{D5F95D63-B673-4BE3-B0E6-12AACA92D8AC}" type="presOf" srcId="{A6F403D1-2311-4599-A73F-7B21C7F24A8B}" destId="{C9089ECC-3D0C-4D98-9E9F-3F58FC258218}" srcOrd="0" destOrd="0" presId="urn:microsoft.com/office/officeart/2005/8/layout/pList1#1"/>
    <dgm:cxn modelId="{D9E46583-463D-4ED3-B4B9-4C26DA0210A3}" srcId="{853BAC32-BE91-49F9-AB72-EDDF2EF233E7}" destId="{03E2BDDF-D7DE-4659-938D-40463BED115E}" srcOrd="0" destOrd="0" parTransId="{176FA4D1-6A79-4049-B97E-3AD34B7414C6}" sibTransId="{C973A9BA-7C2A-470B-BC48-97AD2D962D7B}"/>
    <dgm:cxn modelId="{A4DB4E14-A052-4699-9C55-E5D99569885D}" type="presOf" srcId="{1CFF3A2B-31BF-4F82-B1D7-1201B78DD556}" destId="{0154A47A-8ED0-4F22-9A2C-9BE347CC3D0F}" srcOrd="0" destOrd="0" presId="urn:microsoft.com/office/officeart/2005/8/layout/pList1#1"/>
    <dgm:cxn modelId="{E9B4DA93-54B4-40A7-A2DD-1EE455A69420}" type="presOf" srcId="{B8904617-037D-414B-BE76-DA84DE7803BF}" destId="{23091C7B-04D1-4D68-B57E-46CCA8001D8F}" srcOrd="0" destOrd="0" presId="urn:microsoft.com/office/officeart/2005/8/layout/pList1#1"/>
    <dgm:cxn modelId="{2912FDFB-E348-4F3B-8E60-2D05920210EE}" type="presOf" srcId="{173E5B42-6BC2-4A0A-9535-D4298412E447}" destId="{3242658A-B06A-4771-AA1B-1868CA0B38BE}" srcOrd="0" destOrd="0" presId="urn:microsoft.com/office/officeart/2005/8/layout/pList1#1"/>
    <dgm:cxn modelId="{BAB0F961-CD75-4639-B9C5-3FD5CB0AD8A9}" type="presOf" srcId="{3526B225-CAB1-4339-AD12-6E7D69253E48}" destId="{07BF81CA-1357-4F09-BED3-D63204FC398E}" srcOrd="0" destOrd="0" presId="urn:microsoft.com/office/officeart/2005/8/layout/pList1#1"/>
    <dgm:cxn modelId="{CFF53AB8-3D5A-447D-B3E0-4A9A41DA8272}" srcId="{853BAC32-BE91-49F9-AB72-EDDF2EF233E7}" destId="{79E2BA75-5280-4F15-B774-51F33AE8EC6F}" srcOrd="4" destOrd="0" parTransId="{F409EDBB-6306-4873-AD6A-5949BD91AA70}" sibTransId="{1DA77E9A-E2CC-454A-927C-45F53D02A9AD}"/>
    <dgm:cxn modelId="{5375C018-2FAF-44BC-9052-01E03F1C6428}" type="presParOf" srcId="{30F8A8D6-DFBE-4C62-93CF-151853123EE7}" destId="{531A52AD-D5DD-4875-9490-08CAFEEA18C2}" srcOrd="0" destOrd="0" presId="urn:microsoft.com/office/officeart/2005/8/layout/pList1#1"/>
    <dgm:cxn modelId="{C7459ED7-4FD9-49D3-9CFF-76283EB072AB}" type="presParOf" srcId="{531A52AD-D5DD-4875-9490-08CAFEEA18C2}" destId="{E6B6DCD0-C7A1-4B39-BF93-47A03E26DC5F}" srcOrd="0" destOrd="0" presId="urn:microsoft.com/office/officeart/2005/8/layout/pList1#1"/>
    <dgm:cxn modelId="{B99D6CB4-C961-4E8C-A675-AB12873FCC33}" type="presParOf" srcId="{531A52AD-D5DD-4875-9490-08CAFEEA18C2}" destId="{20905BD2-FB37-4E1D-9A88-C9F3DC5DC36E}" srcOrd="1" destOrd="0" presId="urn:microsoft.com/office/officeart/2005/8/layout/pList1#1"/>
    <dgm:cxn modelId="{5A294C99-325D-4D86-B25D-B07770F4A112}" type="presParOf" srcId="{30F8A8D6-DFBE-4C62-93CF-151853123EE7}" destId="{1FE50D5A-C0EE-422B-9A85-D751D0CB1408}" srcOrd="1" destOrd="0" presId="urn:microsoft.com/office/officeart/2005/8/layout/pList1#1"/>
    <dgm:cxn modelId="{A4EEF242-4966-489A-983F-D20D15C28BA8}" type="presParOf" srcId="{30F8A8D6-DFBE-4C62-93CF-151853123EE7}" destId="{4B5D7EA9-898B-4256-AD53-39A7EAC9E61A}" srcOrd="2" destOrd="0" presId="urn:microsoft.com/office/officeart/2005/8/layout/pList1#1"/>
    <dgm:cxn modelId="{F8B8B360-26E1-49E7-A6D1-28E16778895A}" type="presParOf" srcId="{4B5D7EA9-898B-4256-AD53-39A7EAC9E61A}" destId="{342617E1-2A81-41E2-AA71-98AA9DA1AC13}" srcOrd="0" destOrd="0" presId="urn:microsoft.com/office/officeart/2005/8/layout/pList1#1"/>
    <dgm:cxn modelId="{7F2DCBB4-9B51-4A25-9ECD-078159B8C87C}" type="presParOf" srcId="{4B5D7EA9-898B-4256-AD53-39A7EAC9E61A}" destId="{C9089ECC-3D0C-4D98-9E9F-3F58FC258218}" srcOrd="1" destOrd="0" presId="urn:microsoft.com/office/officeart/2005/8/layout/pList1#1"/>
    <dgm:cxn modelId="{E99952E8-4631-4F29-B335-8A7884A3D295}" type="presParOf" srcId="{30F8A8D6-DFBE-4C62-93CF-151853123EE7}" destId="{3242658A-B06A-4771-AA1B-1868CA0B38BE}" srcOrd="3" destOrd="0" presId="urn:microsoft.com/office/officeart/2005/8/layout/pList1#1"/>
    <dgm:cxn modelId="{FD62DDC4-263A-46F1-B2B4-1ED3B1DE2665}" type="presParOf" srcId="{30F8A8D6-DFBE-4C62-93CF-151853123EE7}" destId="{A45395F0-4985-4297-91E3-ADCAA5122019}" srcOrd="4" destOrd="0" presId="urn:microsoft.com/office/officeart/2005/8/layout/pList1#1"/>
    <dgm:cxn modelId="{22DE0B78-1BE8-410C-B23A-9DCEBFE1919F}" type="presParOf" srcId="{A45395F0-4985-4297-91E3-ADCAA5122019}" destId="{B1DA5010-8F6E-4384-8D60-436B98DA2E61}" srcOrd="0" destOrd="0" presId="urn:microsoft.com/office/officeart/2005/8/layout/pList1#1"/>
    <dgm:cxn modelId="{22EB9DEE-91D2-4601-8572-0A16F126504D}" type="presParOf" srcId="{A45395F0-4985-4297-91E3-ADCAA5122019}" destId="{07BF81CA-1357-4F09-BED3-D63204FC398E}" srcOrd="1" destOrd="0" presId="urn:microsoft.com/office/officeart/2005/8/layout/pList1#1"/>
    <dgm:cxn modelId="{04B7CA2E-E19F-46EF-8D88-0DE27B5B5AF6}" type="presParOf" srcId="{30F8A8D6-DFBE-4C62-93CF-151853123EE7}" destId="{23091C7B-04D1-4D68-B57E-46CCA8001D8F}" srcOrd="5" destOrd="0" presId="urn:microsoft.com/office/officeart/2005/8/layout/pList1#1"/>
    <dgm:cxn modelId="{9C7B27CE-0D6B-4F66-95DC-77FED1EB6DA3}" type="presParOf" srcId="{30F8A8D6-DFBE-4C62-93CF-151853123EE7}" destId="{CA1BAF5D-625A-43E5-8C4F-E5E45BF4F5B0}" srcOrd="6" destOrd="0" presId="urn:microsoft.com/office/officeart/2005/8/layout/pList1#1"/>
    <dgm:cxn modelId="{BE5878AD-C6E0-4FC8-91D4-9AE15BE7966A}" type="presParOf" srcId="{CA1BAF5D-625A-43E5-8C4F-E5E45BF4F5B0}" destId="{A473F961-1EEE-45C5-BECA-0313145BBE99}" srcOrd="0" destOrd="0" presId="urn:microsoft.com/office/officeart/2005/8/layout/pList1#1"/>
    <dgm:cxn modelId="{16644ACB-8919-4A7C-8C3F-58C5A340E203}" type="presParOf" srcId="{CA1BAF5D-625A-43E5-8C4F-E5E45BF4F5B0}" destId="{0154A47A-8ED0-4F22-9A2C-9BE347CC3D0F}" srcOrd="1" destOrd="0" presId="urn:microsoft.com/office/officeart/2005/8/layout/pList1#1"/>
    <dgm:cxn modelId="{13523876-2F1B-4234-9CAA-099EAB44AE6E}" type="presParOf" srcId="{30F8A8D6-DFBE-4C62-93CF-151853123EE7}" destId="{F9C36C85-FB99-4DE0-8369-11478BB32B89}" srcOrd="7" destOrd="0" presId="urn:microsoft.com/office/officeart/2005/8/layout/pList1#1"/>
    <dgm:cxn modelId="{474288B8-E2FF-425E-99D5-5E9B8327535B}" type="presParOf" srcId="{30F8A8D6-DFBE-4C62-93CF-151853123EE7}" destId="{8EF05C6A-E1CB-4837-A316-9C97B6E24A17}" srcOrd="8" destOrd="0" presId="urn:microsoft.com/office/officeart/2005/8/layout/pList1#1"/>
    <dgm:cxn modelId="{CDE3D731-56A2-405E-8AB3-AC70D809A9B4}" type="presParOf" srcId="{8EF05C6A-E1CB-4837-A316-9C97B6E24A17}" destId="{263999A6-1EF0-4AF5-AED2-CBBDC0843EDD}" srcOrd="0" destOrd="0" presId="urn:microsoft.com/office/officeart/2005/8/layout/pList1#1"/>
    <dgm:cxn modelId="{07535F84-8AE8-40CC-B944-2A271479DFE3}" type="presParOf" srcId="{8EF05C6A-E1CB-4837-A316-9C97B6E24A17}" destId="{967976FD-5D22-4035-A798-A13E3F8AEA6F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12EC51-E04C-42B0-ADCF-03A828667CB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39EE5A7-C2BF-4F90-A783-655FF2ABA01E}">
      <dgm:prSet custT="1"/>
      <dgm:spPr/>
      <dgm:t>
        <a:bodyPr/>
        <a:lstStyle/>
        <a:p>
          <a:pPr algn="ctr" rtl="0"/>
          <a:r>
            <a:rPr lang="uk-UA" sz="4000" b="1" i="1" dirty="0" smtClean="0">
              <a:latin typeface="Times New Roman" pitchFamily="18" charset="0"/>
              <a:cs typeface="Times New Roman" pitchFamily="18" charset="0"/>
            </a:rPr>
            <a:t>Робоча книга</a:t>
          </a:r>
          <a:endParaRPr lang="ru-RU" sz="4000" b="1" i="1" dirty="0">
            <a:latin typeface="Times New Roman" pitchFamily="18" charset="0"/>
            <a:cs typeface="Times New Roman" pitchFamily="18" charset="0"/>
          </a:endParaRPr>
        </a:p>
      </dgm:t>
    </dgm:pt>
    <dgm:pt modelId="{605A5548-6427-4CB0-A51D-DA1D72AF1743}" type="parTrans" cxnId="{7F1E3E23-B816-4BFE-A663-6BE481B3144A}">
      <dgm:prSet/>
      <dgm:spPr/>
      <dgm:t>
        <a:bodyPr/>
        <a:lstStyle/>
        <a:p>
          <a:endParaRPr lang="uk-UA"/>
        </a:p>
      </dgm:t>
    </dgm:pt>
    <dgm:pt modelId="{7D238922-A6B4-40F4-8C3F-372D9FAF0FA4}" type="sibTrans" cxnId="{7F1E3E23-B816-4BFE-A663-6BE481B3144A}">
      <dgm:prSet/>
      <dgm:spPr/>
      <dgm:t>
        <a:bodyPr/>
        <a:lstStyle/>
        <a:p>
          <a:endParaRPr lang="uk-UA"/>
        </a:p>
      </dgm:t>
    </dgm:pt>
    <dgm:pt modelId="{91697512-5D26-4C32-B0FA-2D5B3AD96045}" type="pres">
      <dgm:prSet presAssocID="{5E12EC51-E04C-42B0-ADCF-03A828667C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649BDE6-BF98-48DD-B96E-9D0AF6567950}" type="pres">
      <dgm:prSet presAssocID="{A39EE5A7-C2BF-4F90-A783-655FF2ABA01E}" presName="parentText" presStyleLbl="node1" presStyleIdx="0" presStyleCnt="1" custScaleX="117942" custScaleY="102584" custLinFactNeighborX="19210" custLinFactNeighborY="-166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F1E3E23-B816-4BFE-A663-6BE481B3144A}" srcId="{5E12EC51-E04C-42B0-ADCF-03A828667CB3}" destId="{A39EE5A7-C2BF-4F90-A783-655FF2ABA01E}" srcOrd="0" destOrd="0" parTransId="{605A5548-6427-4CB0-A51D-DA1D72AF1743}" sibTransId="{7D238922-A6B4-40F4-8C3F-372D9FAF0FA4}"/>
    <dgm:cxn modelId="{CFE38177-FDE4-44CD-9CFF-29A2FC9D6896}" type="presOf" srcId="{5E12EC51-E04C-42B0-ADCF-03A828667CB3}" destId="{91697512-5D26-4C32-B0FA-2D5B3AD96045}" srcOrd="0" destOrd="0" presId="urn:microsoft.com/office/officeart/2005/8/layout/vList2"/>
    <dgm:cxn modelId="{9FF8F8F4-4C9D-455D-BD5B-886E746D778A}" type="presOf" srcId="{A39EE5A7-C2BF-4F90-A783-655FF2ABA01E}" destId="{3649BDE6-BF98-48DD-B96E-9D0AF6567950}" srcOrd="0" destOrd="0" presId="urn:microsoft.com/office/officeart/2005/8/layout/vList2"/>
    <dgm:cxn modelId="{D2391792-D56B-4B86-9FD2-958D657546B0}" type="presParOf" srcId="{91697512-5D26-4C32-B0FA-2D5B3AD96045}" destId="{3649BDE6-BF98-48DD-B96E-9D0AF65679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79807-A78D-47C6-996B-6A84B0071E0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18BD199-BDB6-4AB9-9A64-B3A7BEA6DEEF}">
      <dgm:prSet custT="1"/>
      <dgm:spPr/>
      <dgm:t>
        <a:bodyPr/>
        <a:lstStyle/>
        <a:p>
          <a:pPr algn="ctr" rtl="0"/>
          <a:r>
            <a:rPr lang="uk-UA" sz="3600" b="1" i="1" dirty="0" smtClean="0">
              <a:latin typeface="Times New Roman" pitchFamily="18" charset="0"/>
              <a:cs typeface="Times New Roman" pitchFamily="18" charset="0"/>
            </a:rPr>
            <a:t>Робочі листи</a:t>
          </a:r>
          <a:endParaRPr lang="ru-RU" sz="3600" b="1" i="1" dirty="0">
            <a:latin typeface="Times New Roman" pitchFamily="18" charset="0"/>
            <a:cs typeface="Times New Roman" pitchFamily="18" charset="0"/>
          </a:endParaRPr>
        </a:p>
      </dgm:t>
    </dgm:pt>
    <dgm:pt modelId="{6610FB45-1676-4164-8E61-70E37E24CEE0}" type="parTrans" cxnId="{002771EB-B4F9-43FD-B7AB-FD98CAE889C7}">
      <dgm:prSet/>
      <dgm:spPr/>
      <dgm:t>
        <a:bodyPr/>
        <a:lstStyle/>
        <a:p>
          <a:endParaRPr lang="uk-UA" sz="3600"/>
        </a:p>
      </dgm:t>
    </dgm:pt>
    <dgm:pt modelId="{F59C3C53-4CE7-4F79-9A9A-7F5F71C7274D}" type="sibTrans" cxnId="{002771EB-B4F9-43FD-B7AB-FD98CAE889C7}">
      <dgm:prSet/>
      <dgm:spPr/>
      <dgm:t>
        <a:bodyPr/>
        <a:lstStyle/>
        <a:p>
          <a:endParaRPr lang="uk-UA" sz="3600"/>
        </a:p>
      </dgm:t>
    </dgm:pt>
    <dgm:pt modelId="{9D2853FF-668E-42B4-9597-AF4E0C6CE183}" type="pres">
      <dgm:prSet presAssocID="{D2979807-A78D-47C6-996B-6A84B0071E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B89AEB8-7ED1-42DF-8648-76FEC74F77B6}" type="pres">
      <dgm:prSet presAssocID="{B18BD199-BDB6-4AB9-9A64-B3A7BEA6DEEF}" presName="parentText" presStyleLbl="node1" presStyleIdx="0" presStyleCnt="1" custScaleY="56977" custLinFactNeighborX="386" custLinFactNeighborY="-132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E29DC99-71D0-43CF-8027-115C68F6F06F}" type="presOf" srcId="{B18BD199-BDB6-4AB9-9A64-B3A7BEA6DEEF}" destId="{3B89AEB8-7ED1-42DF-8648-76FEC74F77B6}" srcOrd="0" destOrd="0" presId="urn:microsoft.com/office/officeart/2005/8/layout/vList2"/>
    <dgm:cxn modelId="{2DCD5AD6-3812-4ACD-B3B7-7A6AD20BD917}" type="presOf" srcId="{D2979807-A78D-47C6-996B-6A84B0071E0E}" destId="{9D2853FF-668E-42B4-9597-AF4E0C6CE183}" srcOrd="0" destOrd="0" presId="urn:microsoft.com/office/officeart/2005/8/layout/vList2"/>
    <dgm:cxn modelId="{002771EB-B4F9-43FD-B7AB-FD98CAE889C7}" srcId="{D2979807-A78D-47C6-996B-6A84B0071E0E}" destId="{B18BD199-BDB6-4AB9-9A64-B3A7BEA6DEEF}" srcOrd="0" destOrd="0" parTransId="{6610FB45-1676-4164-8E61-70E37E24CEE0}" sibTransId="{F59C3C53-4CE7-4F79-9A9A-7F5F71C7274D}"/>
    <dgm:cxn modelId="{7A82562A-CABE-44A6-AD14-19633D155F68}" type="presParOf" srcId="{9D2853FF-668E-42B4-9597-AF4E0C6CE183}" destId="{3B89AEB8-7ED1-42DF-8648-76FEC74F77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2BF2F4-0B2A-446F-9251-86638AE9B22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45CA2FA-8708-41C6-99F7-75C6D3CF8A01}">
      <dgm:prSet custT="1"/>
      <dgm:spPr/>
      <dgm:t>
        <a:bodyPr/>
        <a:lstStyle/>
        <a:p>
          <a:pPr algn="ctr" rtl="0"/>
          <a:r>
            <a:rPr lang="uk-UA" sz="3600" b="1" dirty="0" smtClean="0"/>
            <a:t>Стовпці</a:t>
          </a:r>
          <a:endParaRPr lang="ru-RU" sz="3600" b="1" dirty="0"/>
        </a:p>
      </dgm:t>
    </dgm:pt>
    <dgm:pt modelId="{CB23F4BF-2BA3-404C-93F7-4DE751D82280}" type="parTrans" cxnId="{2D9668EA-ADEB-41B8-8B5F-CEEE538C76DF}">
      <dgm:prSet/>
      <dgm:spPr/>
      <dgm:t>
        <a:bodyPr/>
        <a:lstStyle/>
        <a:p>
          <a:endParaRPr lang="uk-UA"/>
        </a:p>
      </dgm:t>
    </dgm:pt>
    <dgm:pt modelId="{5AFFFA9F-2718-464F-BE4A-0B6597AE4A14}" type="sibTrans" cxnId="{2D9668EA-ADEB-41B8-8B5F-CEEE538C76DF}">
      <dgm:prSet/>
      <dgm:spPr/>
      <dgm:t>
        <a:bodyPr/>
        <a:lstStyle/>
        <a:p>
          <a:endParaRPr lang="uk-UA"/>
        </a:p>
      </dgm:t>
    </dgm:pt>
    <dgm:pt modelId="{BFF00BD9-1E31-41CB-A40B-39066E90E808}" type="pres">
      <dgm:prSet presAssocID="{C62BF2F4-0B2A-446F-9251-86638AE9B2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C10686B-1B68-4ED5-AAE0-D00966095F4D}" type="pres">
      <dgm:prSet presAssocID="{745CA2FA-8708-41C6-99F7-75C6D3CF8A01}" presName="parentText" presStyleLbl="node1" presStyleIdx="0" presStyleCnt="1" custScaleX="74612" custScaleY="8257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D9668EA-ADEB-41B8-8B5F-CEEE538C76DF}" srcId="{C62BF2F4-0B2A-446F-9251-86638AE9B221}" destId="{745CA2FA-8708-41C6-99F7-75C6D3CF8A01}" srcOrd="0" destOrd="0" parTransId="{CB23F4BF-2BA3-404C-93F7-4DE751D82280}" sibTransId="{5AFFFA9F-2718-464F-BE4A-0B6597AE4A14}"/>
    <dgm:cxn modelId="{95561246-AC29-4FC2-A277-3AA3D8BE4D45}" type="presOf" srcId="{C62BF2F4-0B2A-446F-9251-86638AE9B221}" destId="{BFF00BD9-1E31-41CB-A40B-39066E90E808}" srcOrd="0" destOrd="0" presId="urn:microsoft.com/office/officeart/2005/8/layout/vList2"/>
    <dgm:cxn modelId="{D634D4FB-2E99-4F26-83D9-111D8E7CC4AE}" type="presOf" srcId="{745CA2FA-8708-41C6-99F7-75C6D3CF8A01}" destId="{5C10686B-1B68-4ED5-AAE0-D00966095F4D}" srcOrd="0" destOrd="0" presId="urn:microsoft.com/office/officeart/2005/8/layout/vList2"/>
    <dgm:cxn modelId="{56131B3D-A0B9-42C9-9087-7A5A86E88D9E}" type="presParOf" srcId="{BFF00BD9-1E31-41CB-A40B-39066E90E808}" destId="{5C10686B-1B68-4ED5-AAE0-D00966095F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89A8DE-1E38-4EFC-BDD2-DC4F074159D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4701D09-6A8C-4208-A7C4-1573FEBCDC16}">
      <dgm:prSet custT="1"/>
      <dgm:spPr/>
      <dgm:t>
        <a:bodyPr/>
        <a:lstStyle/>
        <a:p>
          <a:pPr algn="ctr" rtl="0"/>
          <a:r>
            <a:rPr lang="uk-UA" sz="4000" b="1" i="1" dirty="0" smtClean="0">
              <a:latin typeface="Times New Roman" pitchFamily="18" charset="0"/>
              <a:cs typeface="Times New Roman" pitchFamily="18" charset="0"/>
            </a:rPr>
            <a:t>Рядки</a:t>
          </a:r>
          <a:endParaRPr lang="ru-RU" sz="4000" b="1" i="1" dirty="0">
            <a:latin typeface="Times New Roman" pitchFamily="18" charset="0"/>
            <a:cs typeface="Times New Roman" pitchFamily="18" charset="0"/>
          </a:endParaRPr>
        </a:p>
      </dgm:t>
    </dgm:pt>
    <dgm:pt modelId="{1D463E61-551A-4A88-AD09-8F8B8D11136A}" type="parTrans" cxnId="{83A3AF55-DFF4-4E47-9CAF-98535690AA6E}">
      <dgm:prSet/>
      <dgm:spPr/>
      <dgm:t>
        <a:bodyPr/>
        <a:lstStyle/>
        <a:p>
          <a:endParaRPr lang="uk-UA"/>
        </a:p>
      </dgm:t>
    </dgm:pt>
    <dgm:pt modelId="{35A37E36-8F89-4213-BFEF-05BF7FE87F5B}" type="sibTrans" cxnId="{83A3AF55-DFF4-4E47-9CAF-98535690AA6E}">
      <dgm:prSet/>
      <dgm:spPr/>
      <dgm:t>
        <a:bodyPr/>
        <a:lstStyle/>
        <a:p>
          <a:endParaRPr lang="uk-UA"/>
        </a:p>
      </dgm:t>
    </dgm:pt>
    <dgm:pt modelId="{C519DD1B-9BA7-45B9-BA7B-A6EA2A13A8EC}" type="pres">
      <dgm:prSet presAssocID="{9489A8DE-1E38-4EFC-BDD2-DC4F074159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CEBB288-AE29-4928-A825-BCFA8EB721AB}" type="pres">
      <dgm:prSet presAssocID="{C4701D09-6A8C-4208-A7C4-1573FEBCDC16}" presName="parentText" presStyleLbl="node1" presStyleIdx="0" presStyleCnt="1" custScaleX="26250" custScaleY="4942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A8A783-1700-4057-A9CD-1CA2E5974662}" type="presOf" srcId="{9489A8DE-1E38-4EFC-BDD2-DC4F074159DE}" destId="{C519DD1B-9BA7-45B9-BA7B-A6EA2A13A8EC}" srcOrd="0" destOrd="0" presId="urn:microsoft.com/office/officeart/2005/8/layout/vList2"/>
    <dgm:cxn modelId="{83A3AF55-DFF4-4E47-9CAF-98535690AA6E}" srcId="{9489A8DE-1E38-4EFC-BDD2-DC4F074159DE}" destId="{C4701D09-6A8C-4208-A7C4-1573FEBCDC16}" srcOrd="0" destOrd="0" parTransId="{1D463E61-551A-4A88-AD09-8F8B8D11136A}" sibTransId="{35A37E36-8F89-4213-BFEF-05BF7FE87F5B}"/>
    <dgm:cxn modelId="{36143864-DB5C-4CAA-ACE0-FE8437B85D96}" type="presOf" srcId="{C4701D09-6A8C-4208-A7C4-1573FEBCDC16}" destId="{BCEBB288-AE29-4928-A825-BCFA8EB721AB}" srcOrd="0" destOrd="0" presId="urn:microsoft.com/office/officeart/2005/8/layout/vList2"/>
    <dgm:cxn modelId="{DFED6BA5-C96F-444D-98F9-FA85B10F8DC6}" type="presParOf" srcId="{C519DD1B-9BA7-45B9-BA7B-A6EA2A13A8EC}" destId="{BCEBB288-AE29-4928-A825-BCFA8EB721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AB7A63-7C0A-4B73-A265-689BAC68051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CBBE60C-91A1-4B58-B74E-601AFB7805B8}">
      <dgm:prSet custT="1"/>
      <dgm:spPr/>
      <dgm:t>
        <a:bodyPr/>
        <a:lstStyle/>
        <a:p>
          <a:pPr algn="ctr" rtl="0"/>
          <a:r>
            <a:rPr lang="uk-UA" sz="3600" b="1" dirty="0" smtClean="0"/>
            <a:t>Комірки</a:t>
          </a:r>
          <a:endParaRPr lang="ru-RU" sz="3600" b="1" dirty="0"/>
        </a:p>
      </dgm:t>
    </dgm:pt>
    <dgm:pt modelId="{AFBA4691-F512-4A09-A2BF-85B9385191C5}" type="parTrans" cxnId="{20EACA27-248C-4F76-99B6-1B08B37B2C78}">
      <dgm:prSet/>
      <dgm:spPr/>
      <dgm:t>
        <a:bodyPr/>
        <a:lstStyle/>
        <a:p>
          <a:endParaRPr lang="uk-UA"/>
        </a:p>
      </dgm:t>
    </dgm:pt>
    <dgm:pt modelId="{5E4051A4-F33C-463B-93F7-FC0D0F5F2E1D}" type="sibTrans" cxnId="{20EACA27-248C-4F76-99B6-1B08B37B2C78}">
      <dgm:prSet/>
      <dgm:spPr/>
      <dgm:t>
        <a:bodyPr/>
        <a:lstStyle/>
        <a:p>
          <a:endParaRPr lang="uk-UA"/>
        </a:p>
      </dgm:t>
    </dgm:pt>
    <dgm:pt modelId="{3EBED439-123B-4D5C-A539-0283CB03007B}" type="pres">
      <dgm:prSet presAssocID="{D4AB7A63-7C0A-4B73-A265-689BAC6805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BA97BB-D093-46F3-B6BE-7DA511B74121}" type="pres">
      <dgm:prSet presAssocID="{3CBBE60C-91A1-4B58-B74E-601AFB7805B8}" presName="parentText" presStyleLbl="node1" presStyleIdx="0" presStyleCnt="1" custLinFactNeighborX="-54249" custLinFactNeighborY="-1108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77A7397-1DC7-465C-85AB-9A7126BF5452}" type="presOf" srcId="{D4AB7A63-7C0A-4B73-A265-689BAC680518}" destId="{3EBED439-123B-4D5C-A539-0283CB03007B}" srcOrd="0" destOrd="0" presId="urn:microsoft.com/office/officeart/2005/8/layout/vList2"/>
    <dgm:cxn modelId="{20EACA27-248C-4F76-99B6-1B08B37B2C78}" srcId="{D4AB7A63-7C0A-4B73-A265-689BAC680518}" destId="{3CBBE60C-91A1-4B58-B74E-601AFB7805B8}" srcOrd="0" destOrd="0" parTransId="{AFBA4691-F512-4A09-A2BF-85B9385191C5}" sibTransId="{5E4051A4-F33C-463B-93F7-FC0D0F5F2E1D}"/>
    <dgm:cxn modelId="{949F48EE-CAB0-425D-86E2-76B448011E91}" type="presOf" srcId="{3CBBE60C-91A1-4B58-B74E-601AFB7805B8}" destId="{10BA97BB-D093-46F3-B6BE-7DA511B74121}" srcOrd="0" destOrd="0" presId="urn:microsoft.com/office/officeart/2005/8/layout/vList2"/>
    <dgm:cxn modelId="{796B104D-8E5C-487F-B3A9-31F47F4DF673}" type="presParOf" srcId="{3EBED439-123B-4D5C-A539-0283CB03007B}" destId="{10BA97BB-D093-46F3-B6BE-7DA511B7412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7FBA00-D01C-40E3-A5FE-47CB0AB957E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C64708A-F2BA-4444-B439-9CDE7BB84FC4}">
      <dgm:prSet custT="1"/>
      <dgm:spPr/>
      <dgm:t>
        <a:bodyPr/>
        <a:lstStyle/>
        <a:p>
          <a:pPr algn="ctr" rtl="0"/>
          <a:r>
            <a:rPr lang="uk-UA" sz="4000" b="1" i="1" dirty="0" smtClean="0">
              <a:latin typeface="Times New Roman" pitchFamily="18" charset="0"/>
              <a:cs typeface="Times New Roman" pitchFamily="18" charset="0"/>
            </a:rPr>
            <a:t>Активна комірка</a:t>
          </a:r>
          <a:endParaRPr lang="ru-RU" sz="4000" b="1" i="1" dirty="0">
            <a:latin typeface="Times New Roman" pitchFamily="18" charset="0"/>
            <a:cs typeface="Times New Roman" pitchFamily="18" charset="0"/>
          </a:endParaRPr>
        </a:p>
      </dgm:t>
    </dgm:pt>
    <dgm:pt modelId="{5168E995-7B1B-4C75-BA53-4F1EA0DADBB9}" type="parTrans" cxnId="{C902A9D9-E5F4-4F49-9DBC-E9AC0AC70248}">
      <dgm:prSet/>
      <dgm:spPr/>
      <dgm:t>
        <a:bodyPr/>
        <a:lstStyle/>
        <a:p>
          <a:endParaRPr lang="uk-UA"/>
        </a:p>
      </dgm:t>
    </dgm:pt>
    <dgm:pt modelId="{ADE6E90B-FAE4-45C6-A66B-DF2CE0D35A76}" type="sibTrans" cxnId="{C902A9D9-E5F4-4F49-9DBC-E9AC0AC70248}">
      <dgm:prSet/>
      <dgm:spPr/>
      <dgm:t>
        <a:bodyPr/>
        <a:lstStyle/>
        <a:p>
          <a:endParaRPr lang="uk-UA"/>
        </a:p>
      </dgm:t>
    </dgm:pt>
    <dgm:pt modelId="{CD29CA94-4F47-49A9-947B-821E50D93929}" type="pres">
      <dgm:prSet presAssocID="{C57FBA00-D01C-40E3-A5FE-47CB0AB957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7093DDA-8AF8-4D45-BD3D-0A5CD6AD5D3E}" type="pres">
      <dgm:prSet presAssocID="{BC64708A-F2BA-4444-B439-9CDE7BB84FC4}" presName="parentText" presStyleLbl="node1" presStyleIdx="0" presStyleCnt="1" custScaleY="56192" custLinFactNeighborX="10735" custLinFactNeighborY="64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D8854E-D389-48E8-BAE8-13EE58D6B76E}" type="presOf" srcId="{BC64708A-F2BA-4444-B439-9CDE7BB84FC4}" destId="{77093DDA-8AF8-4D45-BD3D-0A5CD6AD5D3E}" srcOrd="0" destOrd="0" presId="urn:microsoft.com/office/officeart/2005/8/layout/vList2"/>
    <dgm:cxn modelId="{B65B8F9D-D67E-44E7-B63F-437412646058}" type="presOf" srcId="{C57FBA00-D01C-40E3-A5FE-47CB0AB957EC}" destId="{CD29CA94-4F47-49A9-947B-821E50D93929}" srcOrd="0" destOrd="0" presId="urn:microsoft.com/office/officeart/2005/8/layout/vList2"/>
    <dgm:cxn modelId="{C902A9D9-E5F4-4F49-9DBC-E9AC0AC70248}" srcId="{C57FBA00-D01C-40E3-A5FE-47CB0AB957EC}" destId="{BC64708A-F2BA-4444-B439-9CDE7BB84FC4}" srcOrd="0" destOrd="0" parTransId="{5168E995-7B1B-4C75-BA53-4F1EA0DADBB9}" sibTransId="{ADE6E90B-FAE4-45C6-A66B-DF2CE0D35A76}"/>
    <dgm:cxn modelId="{78F3BC5F-B1DB-42BC-B13E-B028F00DECB3}" type="presParOf" srcId="{CD29CA94-4F47-49A9-947B-821E50D93929}" destId="{77093DDA-8AF8-4D45-BD3D-0A5CD6AD5D3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B77A4CC-D509-4F22-8F9E-C0922E41C25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7A4696-AC87-49FA-AAD3-6D0988417CF4}">
      <dgm:prSet custT="1"/>
      <dgm:spPr/>
      <dgm:t>
        <a:bodyPr/>
        <a:lstStyle/>
        <a:p>
          <a:pPr algn="ctr" rtl="0"/>
          <a:r>
            <a:rPr lang="uk-UA" sz="4000" b="1" i="1" dirty="0" smtClean="0">
              <a:latin typeface="Times New Roman" pitchFamily="18" charset="0"/>
              <a:cs typeface="Times New Roman" pitchFamily="18" charset="0"/>
            </a:rPr>
            <a:t>Введення даних</a:t>
          </a:r>
          <a:endParaRPr lang="ru-RU" sz="4000" b="1" i="1" dirty="0">
            <a:latin typeface="Times New Roman" pitchFamily="18" charset="0"/>
            <a:cs typeface="Times New Roman" pitchFamily="18" charset="0"/>
          </a:endParaRPr>
        </a:p>
      </dgm:t>
    </dgm:pt>
    <dgm:pt modelId="{263EA1E3-2DBA-48BC-AB48-FC437AB6B3E4}" type="parTrans" cxnId="{41B20AB5-E400-4884-811D-E368F15DC9FF}">
      <dgm:prSet/>
      <dgm:spPr/>
      <dgm:t>
        <a:bodyPr/>
        <a:lstStyle/>
        <a:p>
          <a:endParaRPr lang="uk-UA"/>
        </a:p>
      </dgm:t>
    </dgm:pt>
    <dgm:pt modelId="{15C29A81-B73D-4E32-8C4C-ECC2ACDCC4A5}" type="sibTrans" cxnId="{41B20AB5-E400-4884-811D-E368F15DC9FF}">
      <dgm:prSet/>
      <dgm:spPr/>
      <dgm:t>
        <a:bodyPr/>
        <a:lstStyle/>
        <a:p>
          <a:endParaRPr lang="uk-UA"/>
        </a:p>
      </dgm:t>
    </dgm:pt>
    <dgm:pt modelId="{CB77F0F1-94ED-45C9-BEE2-DD5BD1444DF3}" type="pres">
      <dgm:prSet presAssocID="{7B77A4CC-D509-4F22-8F9E-C0922E41C2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C38AA00-605E-4C1B-86A4-71ACD8E9A9E1}" type="pres">
      <dgm:prSet presAssocID="{E17A4696-AC87-49FA-AAD3-6D0988417C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3C364E7-A6A9-4F8A-A397-DCF0E602B586}" type="presOf" srcId="{E17A4696-AC87-49FA-AAD3-6D0988417CF4}" destId="{5C38AA00-605E-4C1B-86A4-71ACD8E9A9E1}" srcOrd="0" destOrd="0" presId="urn:microsoft.com/office/officeart/2005/8/layout/vList2"/>
    <dgm:cxn modelId="{44DAA6BB-F2BB-4C39-9CC7-895220787176}" type="presOf" srcId="{7B77A4CC-D509-4F22-8F9E-C0922E41C252}" destId="{CB77F0F1-94ED-45C9-BEE2-DD5BD1444DF3}" srcOrd="0" destOrd="0" presId="urn:microsoft.com/office/officeart/2005/8/layout/vList2"/>
    <dgm:cxn modelId="{41B20AB5-E400-4884-811D-E368F15DC9FF}" srcId="{7B77A4CC-D509-4F22-8F9E-C0922E41C252}" destId="{E17A4696-AC87-49FA-AAD3-6D0988417CF4}" srcOrd="0" destOrd="0" parTransId="{263EA1E3-2DBA-48BC-AB48-FC437AB6B3E4}" sibTransId="{15C29A81-B73D-4E32-8C4C-ECC2ACDCC4A5}"/>
    <dgm:cxn modelId="{C0D7132D-6029-4814-BA32-C82EEE8D3EB7}" type="presParOf" srcId="{CB77F0F1-94ED-45C9-BEE2-DD5BD1444DF3}" destId="{5C38AA00-605E-4C1B-86A4-71ACD8E9A9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D47734-3E30-4F1E-B76B-7E0DE28CC7F4}">
      <dsp:nvSpPr>
        <dsp:cNvPr id="0" name=""/>
        <dsp:cNvSpPr/>
      </dsp:nvSpPr>
      <dsp:spPr>
        <a:xfrm>
          <a:off x="0" y="108179"/>
          <a:ext cx="8229600" cy="92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i="0" kern="1200" dirty="0" smtClean="0"/>
            <a:t>Базові елементи електронної таблиці</a:t>
          </a:r>
          <a:endParaRPr lang="ru-RU" sz="3300" b="1" i="0" kern="1200" dirty="0"/>
        </a:p>
      </dsp:txBody>
      <dsp:txXfrm>
        <a:off x="0" y="108179"/>
        <a:ext cx="8229600" cy="92664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396F3D-7582-41FB-A1F6-EB2C681A8C72}">
      <dsp:nvSpPr>
        <dsp:cNvPr id="0" name=""/>
        <dsp:cNvSpPr/>
      </dsp:nvSpPr>
      <dsp:spPr>
        <a:xfrm>
          <a:off x="0" y="0"/>
          <a:ext cx="7859216" cy="8394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kern="1200" dirty="0" err="1" smtClean="0">
              <a:latin typeface="Times New Roman" pitchFamily="18" charset="0"/>
              <a:cs typeface="Times New Roman" pitchFamily="18" charset="0"/>
            </a:rPr>
            <a:t>Копіювання</a:t>
          </a:r>
          <a:r>
            <a:rPr lang="ru-RU" sz="3600" b="1" i="1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3600" b="1" i="1" kern="1200" dirty="0" err="1" smtClean="0">
              <a:latin typeface="Times New Roman" pitchFamily="18" charset="0"/>
              <a:cs typeface="Times New Roman" pitchFamily="18" charset="0"/>
            </a:rPr>
            <a:t>вставляння</a:t>
          </a:r>
          <a:r>
            <a:rPr lang="ru-RU" sz="36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i="1" kern="1200" dirty="0" err="1" smtClean="0">
              <a:latin typeface="Times New Roman" pitchFamily="18" charset="0"/>
              <a:cs typeface="Times New Roman" pitchFamily="18" charset="0"/>
            </a:rPr>
            <a:t>даних</a:t>
          </a:r>
          <a:endParaRPr lang="ru-RU" sz="36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859216" cy="83940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1689D0-5EB9-4BB6-BDF9-847999153678}">
      <dsp:nvSpPr>
        <dsp:cNvPr id="0" name=""/>
        <dsp:cNvSpPr/>
      </dsp:nvSpPr>
      <dsp:spPr>
        <a:xfrm>
          <a:off x="0" y="0"/>
          <a:ext cx="396043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dirty="0" err="1" smtClean="0"/>
            <a:t>Автозаповнення</a:t>
          </a:r>
          <a:endParaRPr lang="ru-RU" sz="3000" kern="1200" dirty="0"/>
        </a:p>
      </dsp:txBody>
      <dsp:txXfrm>
        <a:off x="0" y="0"/>
        <a:ext cx="3960439" cy="8424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C94917-31A1-4227-A288-3B360FEB4FF3}">
      <dsp:nvSpPr>
        <dsp:cNvPr id="0" name=""/>
        <dsp:cNvSpPr/>
      </dsp:nvSpPr>
      <dsp:spPr>
        <a:xfrm>
          <a:off x="0" y="0"/>
          <a:ext cx="5904656" cy="777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/>
            <a:t>Збереження таблиці</a:t>
          </a:r>
          <a:endParaRPr lang="ru-RU" sz="4000" b="1" kern="1200" dirty="0"/>
        </a:p>
      </dsp:txBody>
      <dsp:txXfrm>
        <a:off x="0" y="0"/>
        <a:ext cx="5904656" cy="7777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6DCD0-C7A1-4B39-BF93-47A03E26DC5F}">
      <dsp:nvSpPr>
        <dsp:cNvPr id="0" name=""/>
        <dsp:cNvSpPr/>
      </dsp:nvSpPr>
      <dsp:spPr>
        <a:xfrm>
          <a:off x="216026" y="4"/>
          <a:ext cx="1879944" cy="1295281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 cap="flat" cmpd="thickThin" algn="ctr">
          <a:solidFill>
            <a:scrgbClr r="0" g="0" b="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  <a:reflection blurRad="6350" stA="50000" endA="300" endPos="5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05BD2-FB37-4E1D-9A88-C9F3DC5DC36E}">
      <dsp:nvSpPr>
        <dsp:cNvPr id="0" name=""/>
        <dsp:cNvSpPr/>
      </dsp:nvSpPr>
      <dsp:spPr>
        <a:xfrm>
          <a:off x="242476" y="1296775"/>
          <a:ext cx="1879944" cy="69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Робоча книга</a:t>
          </a:r>
          <a:endParaRPr lang="ru-RU" sz="2000" b="1" kern="1200" dirty="0"/>
        </a:p>
      </dsp:txBody>
      <dsp:txXfrm>
        <a:off x="242476" y="1296775"/>
        <a:ext cx="1879944" cy="697459"/>
      </dsp:txXfrm>
    </dsp:sp>
    <dsp:sp modelId="{342617E1-2A81-41E2-AA71-98AA9DA1AC13}">
      <dsp:nvSpPr>
        <dsp:cNvPr id="0" name=""/>
        <dsp:cNvSpPr/>
      </dsp:nvSpPr>
      <dsp:spPr>
        <a:xfrm>
          <a:off x="2310494" y="1493"/>
          <a:ext cx="1879944" cy="1295281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thickThin" algn="ctr">
          <a:solidFill>
            <a:scrgbClr r="0" g="0" b="0"/>
          </a:solidFill>
          <a:prstDash val="solid"/>
        </a:ln>
        <a:effectLst>
          <a:reflection blurRad="6350" stA="50000" endA="300" endPos="90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089ECC-3D0C-4D98-9E9F-3F58FC258218}">
      <dsp:nvSpPr>
        <dsp:cNvPr id="0" name=""/>
        <dsp:cNvSpPr/>
      </dsp:nvSpPr>
      <dsp:spPr>
        <a:xfrm>
          <a:off x="2310494" y="1296775"/>
          <a:ext cx="1879944" cy="69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0" numCol="1" spcCol="1270" anchor="t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Робочі листи</a:t>
          </a:r>
          <a:endParaRPr lang="ru-RU" sz="1900" b="1" kern="1200" dirty="0"/>
        </a:p>
      </dsp:txBody>
      <dsp:txXfrm>
        <a:off x="2310494" y="1296775"/>
        <a:ext cx="1879944" cy="697459"/>
      </dsp:txXfrm>
    </dsp:sp>
    <dsp:sp modelId="{B1DA5010-8F6E-4384-8D60-436B98DA2E61}">
      <dsp:nvSpPr>
        <dsp:cNvPr id="0" name=""/>
        <dsp:cNvSpPr/>
      </dsp:nvSpPr>
      <dsp:spPr>
        <a:xfrm>
          <a:off x="4378512" y="1493"/>
          <a:ext cx="1879944" cy="1295281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0000" endA="300" endPos="90000" dir="5400000" sy="-100000" algn="bl" rotWithShape="0"/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F81CA-1357-4F09-BED3-D63204FC398E}">
      <dsp:nvSpPr>
        <dsp:cNvPr id="0" name=""/>
        <dsp:cNvSpPr/>
      </dsp:nvSpPr>
      <dsp:spPr>
        <a:xfrm>
          <a:off x="4378512" y="1296775"/>
          <a:ext cx="1879944" cy="69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0" numCol="1" spcCol="1270" anchor="t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Стовпці</a:t>
          </a:r>
          <a:endParaRPr lang="ru-RU" sz="1900" b="1" kern="1200" dirty="0"/>
        </a:p>
      </dsp:txBody>
      <dsp:txXfrm>
        <a:off x="4378512" y="1296775"/>
        <a:ext cx="1879944" cy="697459"/>
      </dsp:txXfrm>
    </dsp:sp>
    <dsp:sp modelId="{A473F961-1EEE-45C5-BECA-0313145BBE99}">
      <dsp:nvSpPr>
        <dsp:cNvPr id="0" name=""/>
        <dsp:cNvSpPr/>
      </dsp:nvSpPr>
      <dsp:spPr>
        <a:xfrm>
          <a:off x="6446530" y="1493"/>
          <a:ext cx="1879944" cy="1295281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9525" cap="flat" cmpd="thickThin" algn="ctr">
          <a:solidFill>
            <a:scrgbClr r="0" g="0" b="0"/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  <a:reflection blurRad="6350" stA="50000" endA="300" endPos="555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4A47A-8ED0-4F22-9A2C-9BE347CC3D0F}">
      <dsp:nvSpPr>
        <dsp:cNvPr id="0" name=""/>
        <dsp:cNvSpPr/>
      </dsp:nvSpPr>
      <dsp:spPr>
        <a:xfrm>
          <a:off x="6446530" y="1296775"/>
          <a:ext cx="1879944" cy="69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0" numCol="1" spcCol="1270" anchor="t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Рядки</a:t>
          </a:r>
          <a:endParaRPr lang="ru-RU" sz="1900" b="1" kern="1200" dirty="0"/>
        </a:p>
      </dsp:txBody>
      <dsp:txXfrm>
        <a:off x="6446530" y="1296775"/>
        <a:ext cx="1879944" cy="697459"/>
      </dsp:txXfrm>
    </dsp:sp>
    <dsp:sp modelId="{263999A6-1EF0-4AF5-AED2-CBBDC0843EDD}">
      <dsp:nvSpPr>
        <dsp:cNvPr id="0" name=""/>
        <dsp:cNvSpPr/>
      </dsp:nvSpPr>
      <dsp:spPr>
        <a:xfrm>
          <a:off x="3344503" y="2182229"/>
          <a:ext cx="1879944" cy="1295281"/>
        </a:xfrm>
        <a:prstGeom prst="roundRect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thickThin" algn="ctr">
          <a:solidFill>
            <a:scrgbClr r="0" g="0" b="0"/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  <a:reflection blurRad="6350" stA="50000" endA="275" endPos="40000" dist="101600" dir="5400000" sy="-100000" algn="bl" rotWithShape="0"/>
        </a:effectLst>
        <a:scene3d>
          <a:camera prst="perspectiveBelow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976FD-5D22-4035-A798-A13E3F8AEA6F}">
      <dsp:nvSpPr>
        <dsp:cNvPr id="0" name=""/>
        <dsp:cNvSpPr/>
      </dsp:nvSpPr>
      <dsp:spPr>
        <a:xfrm>
          <a:off x="3344503" y="3477510"/>
          <a:ext cx="1879944" cy="69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0" numCol="1" spcCol="1270" anchor="t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Комірки</a:t>
          </a:r>
          <a:endParaRPr lang="ru-RU" sz="1900" b="1" kern="1200" dirty="0"/>
        </a:p>
      </dsp:txBody>
      <dsp:txXfrm>
        <a:off x="3344503" y="3477510"/>
        <a:ext cx="1879944" cy="6974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49BDE6-BF98-48DD-B96E-9D0AF6567950}">
      <dsp:nvSpPr>
        <dsp:cNvPr id="0" name=""/>
        <dsp:cNvSpPr/>
      </dsp:nvSpPr>
      <dsp:spPr>
        <a:xfrm>
          <a:off x="0" y="202433"/>
          <a:ext cx="5452087" cy="431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latin typeface="Times New Roman" pitchFamily="18" charset="0"/>
              <a:cs typeface="Times New Roman" pitchFamily="18" charset="0"/>
            </a:rPr>
            <a:t>Робоча книга</a:t>
          </a:r>
          <a:endParaRPr lang="ru-RU" sz="4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2433"/>
        <a:ext cx="5452087" cy="4312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89AEB8-7ED1-42DF-8648-76FEC74F77B6}">
      <dsp:nvSpPr>
        <dsp:cNvPr id="0" name=""/>
        <dsp:cNvSpPr/>
      </dsp:nvSpPr>
      <dsp:spPr>
        <a:xfrm>
          <a:off x="0" y="214310"/>
          <a:ext cx="5194920" cy="682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>
              <a:latin typeface="Times New Roman" pitchFamily="18" charset="0"/>
              <a:cs typeface="Times New Roman" pitchFamily="18" charset="0"/>
            </a:rPr>
            <a:t>Робочі листи</a:t>
          </a:r>
          <a:endParaRPr lang="ru-RU" sz="36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14310"/>
        <a:ext cx="5194920" cy="6826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10686B-1B68-4ED5-AAE0-D00966095F4D}">
      <dsp:nvSpPr>
        <dsp:cNvPr id="0" name=""/>
        <dsp:cNvSpPr/>
      </dsp:nvSpPr>
      <dsp:spPr>
        <a:xfrm>
          <a:off x="504051" y="53439"/>
          <a:ext cx="2962681" cy="10361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Стовпці</a:t>
          </a:r>
          <a:endParaRPr lang="ru-RU" sz="3600" b="1" kern="1200" dirty="0"/>
        </a:p>
      </dsp:txBody>
      <dsp:txXfrm>
        <a:off x="504051" y="53439"/>
        <a:ext cx="2962681" cy="10361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EBB288-AE29-4928-A825-BCFA8EB721AB}">
      <dsp:nvSpPr>
        <dsp:cNvPr id="0" name=""/>
        <dsp:cNvSpPr/>
      </dsp:nvSpPr>
      <dsp:spPr>
        <a:xfrm>
          <a:off x="3034665" y="275400"/>
          <a:ext cx="2160270" cy="592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latin typeface="Times New Roman" pitchFamily="18" charset="0"/>
              <a:cs typeface="Times New Roman" pitchFamily="18" charset="0"/>
            </a:rPr>
            <a:t>Рядки</a:t>
          </a:r>
          <a:endParaRPr lang="ru-RU" sz="4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34665" y="275400"/>
        <a:ext cx="2160270" cy="59219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BA97BB-D093-46F3-B6BE-7DA511B74121}">
      <dsp:nvSpPr>
        <dsp:cNvPr id="0" name=""/>
        <dsp:cNvSpPr/>
      </dsp:nvSpPr>
      <dsp:spPr>
        <a:xfrm>
          <a:off x="0" y="0"/>
          <a:ext cx="3960440" cy="777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Комірки</a:t>
          </a:r>
          <a:endParaRPr lang="ru-RU" sz="3600" b="1" kern="1200" dirty="0"/>
        </a:p>
      </dsp:txBody>
      <dsp:txXfrm>
        <a:off x="0" y="0"/>
        <a:ext cx="3960440" cy="77773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093DDA-8AF8-4D45-BD3D-0A5CD6AD5D3E}">
      <dsp:nvSpPr>
        <dsp:cNvPr id="0" name=""/>
        <dsp:cNvSpPr/>
      </dsp:nvSpPr>
      <dsp:spPr>
        <a:xfrm>
          <a:off x="0" y="202032"/>
          <a:ext cx="4865712" cy="6732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latin typeface="Times New Roman" pitchFamily="18" charset="0"/>
              <a:cs typeface="Times New Roman" pitchFamily="18" charset="0"/>
            </a:rPr>
            <a:t>Активна комірка</a:t>
          </a:r>
          <a:endParaRPr lang="ru-RU" sz="4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2032"/>
        <a:ext cx="4865712" cy="673225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8AA00-605E-4C1B-86A4-71ACD8E9A9E1}">
      <dsp:nvSpPr>
        <dsp:cNvPr id="0" name=""/>
        <dsp:cNvSpPr/>
      </dsp:nvSpPr>
      <dsp:spPr>
        <a:xfrm>
          <a:off x="0" y="239"/>
          <a:ext cx="4474840" cy="715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latin typeface="Times New Roman" pitchFamily="18" charset="0"/>
              <a:cs typeface="Times New Roman" pitchFamily="18" charset="0"/>
            </a:rPr>
            <a:t>Введення даних</a:t>
          </a:r>
          <a:endParaRPr lang="ru-RU" sz="4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9"/>
        <a:ext cx="4474840" cy="715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E226DD-118D-464E-B0F2-02A9B041D831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CB19A5-F129-4245-A73C-68217FCCD4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7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9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0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3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7772400" cy="1829761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Електронні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таблиці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Microsoft </a:t>
            </a:r>
            <a:r>
              <a:rPr lang="en-US" dirty="0" smtClean="0">
                <a:solidFill>
                  <a:schemeClr val="tx1"/>
                </a:solidFill>
              </a:rPr>
              <a:t>Excel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3556" name="Picture 4" descr="http://s40.radikal.ru/i087/1204/13/c944e759c7d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857364"/>
            <a:ext cx="2881306" cy="288130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948848" y="-24"/>
          <a:ext cx="519492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0" y="3000372"/>
            <a:ext cx="7292934" cy="294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0034" y="1142984"/>
            <a:ext cx="7920037" cy="15843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Робочий листів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робочої книги являє собою вікно, що містить таблицю. (Крім таблиць робочі листи можуть містити деякі інші об'єкти).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Книга може містити </a:t>
            </a: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255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листів, але на певний момент часу </a:t>
            </a:r>
            <a:r>
              <a:rPr kumimoji="0" lang="uk-UA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відображуватися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може тільки один із них.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485875" y="5629190"/>
            <a:ext cx="695464" cy="328696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409674" y="3105695"/>
            <a:ext cx="386369" cy="2547391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857475" y="4291973"/>
            <a:ext cx="3477320" cy="9039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sz="1600">
                <a:latin typeface="Tahoma" pitchFamily="34" charset="0"/>
              </a:rPr>
              <a:t>Відобразити інший лист можна за допомогою кліка мишею по його </a:t>
            </a:r>
            <a:r>
              <a:rPr lang="uk-UA" sz="1600" b="1" u="sng">
                <a:solidFill>
                  <a:srgbClr val="FF0000"/>
                </a:solidFill>
                <a:latin typeface="Tahoma" pitchFamily="34" charset="0"/>
              </a:rPr>
              <a:t>вкладці (ярлику)</a:t>
            </a:r>
            <a:r>
              <a:rPr lang="uk-UA" sz="1600">
                <a:latin typeface="Tahoma" pitchFamily="34" charset="0"/>
              </a:rPr>
              <a:t>.</a:t>
            </a:r>
            <a:endParaRPr lang="ru-RU" sz="1600">
              <a:latin typeface="Tahoma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705074" y="5071895"/>
            <a:ext cx="463643" cy="657391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4196" y="1697014"/>
            <a:ext cx="5229225" cy="2638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428596" y="142852"/>
          <a:ext cx="397078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90646" y="5202214"/>
            <a:ext cx="6767568" cy="1219200"/>
          </a:xfrm>
          <a:prstGeom prst="rect">
            <a:avLst/>
          </a:prstGeom>
        </p:spPr>
        <p:txBody>
          <a:bodyPr vert="horz" rtlCol="0">
            <a:normAutofit fontScale="77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Стовпці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є вертикальними об'єктами таблиці, що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нумеруються латинськими літерами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від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до Z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далі від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АА до AZ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від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 до BZ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і, на кінець, від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ІА до IV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Всього їх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256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196" y="2306614"/>
            <a:ext cx="67627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28662" y="2285992"/>
            <a:ext cx="6286544" cy="21431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>
              <a:solidFill>
                <a:srgbClr val="FF0000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571868" y="1714488"/>
            <a:ext cx="4714908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>
              <a:solidFill>
                <a:srgbClr val="FF0000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071538" y="2357430"/>
            <a:ext cx="0" cy="23622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571736" y="2285992"/>
            <a:ext cx="0" cy="23622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143372" y="2285992"/>
            <a:ext cx="0" cy="23622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500694" y="2285992"/>
            <a:ext cx="0" cy="23622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6572264" y="2285992"/>
            <a:ext cx="0" cy="23622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6372196" y="701652"/>
            <a:ext cx="1676400" cy="685800"/>
          </a:xfrm>
          <a:prstGeom prst="wedgeRectCallout">
            <a:avLst>
              <a:gd name="adj1" fmla="val -38259"/>
              <a:gd name="adj2" fmla="val 196759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/>
              <a:t>Позначення стовпців</a:t>
            </a:r>
            <a:endParaRPr lang="ru-RU" sz="1600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162396" y="1354114"/>
            <a:ext cx="1676400" cy="685800"/>
          </a:xfrm>
          <a:prstGeom prst="wedgeRectCallout">
            <a:avLst>
              <a:gd name="adj1" fmla="val 52463"/>
              <a:gd name="adj2" fmla="val 110185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/>
              <a:t>Позначення стовпців</a:t>
            </a:r>
            <a:endParaRPr lang="ru-RU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28662" y="4643446"/>
            <a:ext cx="7715304" cy="15716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Рядки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є горизонтальними елементами таблиці, що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нумеруються числами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наприклад, 2-й рядок, 17-й рядок, 28-й рядок. Максимально можливий номер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65536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1538" y="1071546"/>
            <a:ext cx="67627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71538" y="1223946"/>
            <a:ext cx="263525" cy="2362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204888" y="149064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185838" y="173829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204888" y="198594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204888" y="223359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1204888" y="248124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223938" y="272889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204888" y="2976546"/>
            <a:ext cx="59436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528738" y="2824146"/>
            <a:ext cx="1676400" cy="685800"/>
          </a:xfrm>
          <a:prstGeom prst="wedgeRectCallout">
            <a:avLst>
              <a:gd name="adj1" fmla="val -62218"/>
              <a:gd name="adj2" fmla="val -115509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/>
              <a:t>Позначення рядків</a:t>
            </a:r>
            <a:endParaRPr lang="ru-RU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214290"/>
          <a:ext cx="3960440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14480" y="5143512"/>
            <a:ext cx="6786610" cy="11430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Комірка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елемент, що утворився перетином стовпця і рядка.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Кожна комірка має своє ім'я (</a:t>
            </a: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адресу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складене із позначень стовпчика і рядка, на перетині яких вона знаходиться.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71670" y="2071678"/>
            <a:ext cx="67627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76670" y="2757478"/>
            <a:ext cx="160020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119670" y="1004878"/>
            <a:ext cx="2895600" cy="685800"/>
          </a:xfrm>
          <a:prstGeom prst="wedgeRectCallout">
            <a:avLst>
              <a:gd name="adj1" fmla="val -45878"/>
              <a:gd name="adj2" fmla="val 20384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/>
              <a:t>Приклад комірки </a:t>
            </a:r>
            <a:endParaRPr lang="en-US" sz="1600" dirty="0"/>
          </a:p>
          <a:p>
            <a:pPr algn="ctr"/>
            <a:r>
              <a:rPr lang="uk-UA" sz="1600" dirty="0"/>
              <a:t>Комірка з адресою</a:t>
            </a:r>
            <a:r>
              <a:rPr lang="uk-UA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C3</a:t>
            </a:r>
            <a:endParaRPr lang="ru-RU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 t="35185" r="50000" b="35237"/>
          <a:stretch>
            <a:fillRect/>
          </a:stretch>
        </p:blipFill>
        <p:spPr bwMode="auto">
          <a:xfrm>
            <a:off x="428596" y="1357298"/>
            <a:ext cx="39719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2071670" y="0"/>
          <a:ext cx="4865712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00562" y="1357298"/>
            <a:ext cx="4495800" cy="1905000"/>
          </a:xfrm>
          <a:prstGeom prst="rect">
            <a:avLst/>
          </a:prstGeom>
        </p:spPr>
        <p:txBody>
          <a:bodyPr vert="horz" rtlCol="0">
            <a:normAutofit fontScale="850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Цей прямокутник є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табличним курсором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комірка, яку він позначає називається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активною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або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поточною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0034" y="3357562"/>
            <a:ext cx="4071966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>
                <a:latin typeface="Tahoma" pitchFamily="34" charset="0"/>
              </a:rPr>
              <a:t>Кожна комірка має своє ім'я.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>
                <a:latin typeface="Tahoma" pitchFamily="34" charset="0"/>
              </a:rPr>
              <a:t>Ім'я активної комірки виводиться в лівій частині </a:t>
            </a:r>
            <a:r>
              <a:rPr lang="uk-UA" b="1" dirty="0">
                <a:latin typeface="Tahoma" pitchFamily="34" charset="0"/>
              </a:rPr>
              <a:t>рядка формул</a:t>
            </a:r>
            <a:r>
              <a:rPr lang="uk-UA" dirty="0">
                <a:latin typeface="Tahoma" pitchFamily="34" charset="0"/>
              </a:rPr>
              <a:t>  в інструменті-списку "</a:t>
            </a:r>
            <a:r>
              <a:rPr lang="uk-UA" b="1" dirty="0" err="1">
                <a:latin typeface="Tahoma" pitchFamily="34" charset="0"/>
              </a:rPr>
              <a:t>Имя</a:t>
            </a:r>
            <a:r>
              <a:rPr lang="uk-UA" dirty="0">
                <a:latin typeface="Tahoma" pitchFamily="34" charset="0"/>
              </a:rPr>
              <a:t>"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61921" y="1281098"/>
            <a:ext cx="2362200" cy="762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2266921" y="1890698"/>
            <a:ext cx="685800" cy="1447800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142852"/>
          <a:ext cx="4474840" cy="71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5786446" y="1000108"/>
            <a:ext cx="3143272" cy="32924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sz="1600" dirty="0">
                <a:latin typeface="Tahoma" pitchFamily="34" charset="0"/>
              </a:rPr>
              <a:t>Щоб ввести дані в певну комірку таблиці, слід спочатку її зробити </a:t>
            </a:r>
            <a:r>
              <a:rPr lang="uk-UA" sz="1600" b="1" dirty="0">
                <a:latin typeface="Tahoma" pitchFamily="34" charset="0"/>
              </a:rPr>
              <a:t>активною</a:t>
            </a:r>
            <a:r>
              <a:rPr lang="uk-UA" sz="1600" dirty="0">
                <a:latin typeface="Tahoma" pitchFamily="34" charset="0"/>
              </a:rPr>
              <a:t>. Дані в комірку вводяться з клавіатури і відображаються як в полі самої комірки, так і в полі рядка формул. В процесі введення можна виконувати прийоми редагування.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sz="1600" dirty="0">
                <a:latin typeface="Tahoma" pitchFamily="34" charset="0"/>
              </a:rPr>
              <a:t>Завершити введення можна натисканням клавіші </a:t>
            </a:r>
            <a:r>
              <a:rPr lang="en-US" sz="1600" b="1" dirty="0">
                <a:latin typeface="Tahoma" pitchFamily="34" charset="0"/>
              </a:rPr>
              <a:t>Enter</a:t>
            </a:r>
            <a:r>
              <a:rPr lang="uk-UA" sz="1600" dirty="0">
                <a:latin typeface="Tahoma" pitchFamily="34" charset="0"/>
              </a:rPr>
              <a:t>. </a:t>
            </a:r>
            <a:endParaRPr lang="ru-RU" sz="1600" dirty="0">
              <a:latin typeface="Tahoma" pitchFamily="34" charset="0"/>
            </a:endParaRPr>
          </a:p>
        </p:txBody>
      </p:sp>
      <p:sp>
        <p:nvSpPr>
          <p:cNvPr id="17412" name="Прямоугольник 2"/>
          <p:cNvSpPr>
            <a:spLocks noChangeArrowheads="1"/>
          </p:cNvSpPr>
          <p:nvPr/>
        </p:nvSpPr>
        <p:spPr bwMode="auto">
          <a:xfrm>
            <a:off x="1322388" y="4514850"/>
            <a:ext cx="76073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одночасного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та </a:t>
            </a:r>
            <a:r>
              <a:rPr lang="ru-RU" dirty="0" err="1"/>
              <a:t>вирівнювання</a:t>
            </a:r>
            <a:r>
              <a:rPr lang="ru-RU" dirty="0"/>
              <a:t> по центру </a:t>
            </a:r>
            <a:r>
              <a:rPr lang="ru-RU" dirty="0" err="1"/>
              <a:t>існує</a:t>
            </a:r>
            <a:r>
              <a:rPr lang="ru-RU" dirty="0"/>
              <a:t> кнопка на </a:t>
            </a:r>
            <a:r>
              <a:rPr lang="ru-RU" dirty="0" err="1"/>
              <a:t>панелі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en-US" dirty="0" smtClean="0"/>
              <a:t>   -  </a:t>
            </a:r>
            <a:r>
              <a:rPr lang="ru-RU" dirty="0" smtClean="0"/>
              <a:t>—</a:t>
            </a:r>
            <a:r>
              <a:rPr lang="en-US" dirty="0" smtClean="0"/>
              <a:t>   </a:t>
            </a:r>
            <a:r>
              <a:rPr lang="ru-RU" i="1" dirty="0" err="1" smtClean="0"/>
              <a:t>Об’єднати</a:t>
            </a:r>
            <a:r>
              <a:rPr lang="ru-RU" i="1" dirty="0" smtClean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помістити</a:t>
            </a:r>
            <a:r>
              <a:rPr lang="ru-RU" i="1" dirty="0"/>
              <a:t> в </a:t>
            </a:r>
            <a:r>
              <a:rPr lang="ru-RU" i="1" dirty="0" err="1"/>
              <a:t>центрі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17413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4786322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971471"/>
            <a:ext cx="5214974" cy="339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857224" y="428604"/>
          <a:ext cx="7859216" cy="86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29058" y="1628775"/>
            <a:ext cx="5000660" cy="4093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+mn-lt"/>
                <a:cs typeface="+mn-cs"/>
              </a:rPr>
              <a:t>Виконання операцій редагування об’єктів електронної таблиці в табличному процесорі </a:t>
            </a:r>
            <a:r>
              <a:rPr lang="en-US" sz="2000" dirty="0">
                <a:latin typeface="+mn-lt"/>
                <a:cs typeface="+mn-cs"/>
              </a:rPr>
              <a:t>Excel </a:t>
            </a:r>
            <a:r>
              <a:rPr lang="uk-UA" sz="2000" dirty="0">
                <a:latin typeface="+mn-lt"/>
                <a:cs typeface="+mn-cs"/>
              </a:rPr>
              <a:t>здійснюється в такі самі способи, що і в текстовому редакторі </a:t>
            </a:r>
            <a:r>
              <a:rPr lang="en-US" sz="2000" dirty="0">
                <a:latin typeface="+mn-lt"/>
                <a:cs typeface="+mn-cs"/>
              </a:rPr>
              <a:t>Word </a:t>
            </a:r>
            <a:r>
              <a:rPr lang="uk-UA" sz="2000" dirty="0">
                <a:latin typeface="+mn-lt"/>
                <a:cs typeface="+mn-cs"/>
              </a:rPr>
              <a:t>за допомогою команд: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i="1" dirty="0">
                <a:latin typeface="+mn-lt"/>
                <a:cs typeface="+mn-cs"/>
              </a:rPr>
              <a:t>Копіювати</a:t>
            </a:r>
            <a:r>
              <a:rPr lang="uk-UA" sz="2000" dirty="0">
                <a:latin typeface="+mn-lt"/>
                <a:cs typeface="+mn-cs"/>
              </a:rPr>
              <a:t>, </a:t>
            </a:r>
            <a:r>
              <a:rPr lang="uk-UA" sz="2000" i="1" dirty="0">
                <a:latin typeface="+mn-lt"/>
                <a:cs typeface="+mn-cs"/>
              </a:rPr>
              <a:t>Вирізати</a:t>
            </a:r>
            <a:r>
              <a:rPr lang="uk-UA" sz="2000" dirty="0">
                <a:latin typeface="+mn-lt"/>
                <a:cs typeface="+mn-cs"/>
              </a:rPr>
              <a:t>, </a:t>
            </a:r>
            <a:r>
              <a:rPr lang="uk-UA" sz="2000" i="1" dirty="0">
                <a:latin typeface="+mn-lt"/>
                <a:cs typeface="+mn-cs"/>
              </a:rPr>
              <a:t>Вставити </a:t>
            </a:r>
            <a:r>
              <a:rPr lang="uk-UA" sz="2000" dirty="0">
                <a:latin typeface="+mn-lt"/>
                <a:cs typeface="+mn-cs"/>
              </a:rPr>
              <a:t>з меню </a:t>
            </a:r>
            <a:r>
              <a:rPr lang="uk-UA" sz="2000" i="1" dirty="0">
                <a:latin typeface="+mn-lt"/>
                <a:cs typeface="+mn-cs"/>
              </a:rPr>
              <a:t>Правка </a:t>
            </a:r>
            <a:r>
              <a:rPr lang="uk-UA" sz="2000" dirty="0">
                <a:latin typeface="+mn-lt"/>
                <a:cs typeface="+mn-cs"/>
              </a:rPr>
              <a:t>(з вкладки </a:t>
            </a:r>
            <a:r>
              <a:rPr lang="uk-UA" sz="2000" i="1" dirty="0">
                <a:latin typeface="+mn-lt"/>
                <a:cs typeface="+mn-cs"/>
              </a:rPr>
              <a:t>Основне</a:t>
            </a:r>
            <a:r>
              <a:rPr lang="uk-UA" sz="2000" dirty="0">
                <a:latin typeface="+mn-lt"/>
                <a:cs typeface="+mn-cs"/>
              </a:rPr>
              <a:t>), відповідних кнопок </a:t>
            </a:r>
            <a:r>
              <a:rPr lang="uk-UA" sz="2000" i="1" dirty="0">
                <a:latin typeface="+mn-lt"/>
                <a:cs typeface="+mn-cs"/>
              </a:rPr>
              <a:t>Стандартної панелі інструментів</a:t>
            </a:r>
            <a:r>
              <a:rPr lang="uk-UA" sz="2000" dirty="0">
                <a:latin typeface="+mn-lt"/>
                <a:cs typeface="+mn-cs"/>
              </a:rPr>
              <a:t>, команд контекстного меню об’єктів, сполучення клавіш, а також перетягуванням за допомогою миші. 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1500174"/>
            <a:ext cx="31686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771800" y="274638"/>
          <a:ext cx="3960439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00113" y="1268412"/>
            <a:ext cx="2879725" cy="373222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n-lt"/>
                <a:cs typeface="+mn-cs"/>
              </a:rPr>
              <a:t>У першу комірку вводимо дані, робимо її поточною. Наводимо вказівник миші на маркер </a:t>
            </a:r>
            <a:r>
              <a:rPr lang="uk-UA" dirty="0" err="1">
                <a:latin typeface="+mn-lt"/>
                <a:cs typeface="+mn-cs"/>
              </a:rPr>
              <a:t>автозаповнення</a:t>
            </a:r>
            <a:r>
              <a:rPr lang="uk-UA" dirty="0">
                <a:latin typeface="+mn-lt"/>
                <a:cs typeface="+mn-cs"/>
              </a:rPr>
              <a:t> (курсор набуває вигляду чорного тонкого плюса) і, утримуючи ліву кнопку миші, протягуємо вказівник у потрібному напрямку.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538" y="1412875"/>
            <a:ext cx="194468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3644900"/>
            <a:ext cx="27813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 rot="3552789">
            <a:off x="4395926" y="4063019"/>
            <a:ext cx="1597625" cy="448222"/>
          </a:xfrm>
          <a:prstGeom prst="rightArrow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7356" y="5143512"/>
            <a:ext cx="11239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00166" y="142852"/>
          <a:ext cx="5904656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67544" y="1071546"/>
            <a:ext cx="6890538" cy="1493358"/>
          </a:xfrm>
          <a:prstGeom prst="rect">
            <a:avLst/>
          </a:pr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sz="2400" dirty="0">
                <a:latin typeface="Tahoma" pitchFamily="34" charset="0"/>
                <a:cs typeface="+mn-cs"/>
              </a:rPr>
              <a:t>Для збереження ЕТ необхідно клацнути на кнопці  «</a:t>
            </a:r>
            <a:r>
              <a:rPr lang="uk-UA" sz="2400" b="1" dirty="0">
                <a:latin typeface="Tahoma" pitchFamily="34" charset="0"/>
                <a:cs typeface="+mn-cs"/>
              </a:rPr>
              <a:t>Зберегти</a:t>
            </a:r>
            <a:r>
              <a:rPr lang="uk-UA" sz="2400" dirty="0">
                <a:latin typeface="Tahoma" pitchFamily="34" charset="0"/>
                <a:cs typeface="+mn-cs"/>
              </a:rPr>
              <a:t>» або у меню «</a:t>
            </a:r>
            <a:r>
              <a:rPr lang="uk-UA" sz="2400" b="1" dirty="0">
                <a:latin typeface="Tahoma" pitchFamily="34" charset="0"/>
                <a:cs typeface="+mn-cs"/>
              </a:rPr>
              <a:t>Файл</a:t>
            </a:r>
            <a:r>
              <a:rPr lang="uk-UA" sz="2400" dirty="0">
                <a:latin typeface="Tahoma" pitchFamily="34" charset="0"/>
                <a:cs typeface="+mn-cs"/>
              </a:rPr>
              <a:t>» виконати команду «</a:t>
            </a:r>
            <a:r>
              <a:rPr lang="uk-UA" sz="2400" b="1" dirty="0">
                <a:latin typeface="Tahoma" pitchFamily="34" charset="0"/>
                <a:cs typeface="+mn-cs"/>
              </a:rPr>
              <a:t>Зберегти</a:t>
            </a:r>
            <a:r>
              <a:rPr lang="uk-UA" sz="2400" dirty="0">
                <a:latin typeface="Tahoma" pitchFamily="34" charset="0"/>
                <a:cs typeface="+mn-cs"/>
              </a:rPr>
              <a:t>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2852935"/>
            <a:ext cx="495029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+mn-lt"/>
                <a:cs typeface="+mn-cs"/>
              </a:rPr>
              <a:t>Створений файл з набраним ім'ям і розширенням </a:t>
            </a:r>
            <a:r>
              <a:rPr lang="uk-UA" sz="2400" b="1" dirty="0">
                <a:latin typeface="+mn-lt"/>
                <a:cs typeface="+mn-cs"/>
              </a:rPr>
              <a:t>.ХLS </a:t>
            </a:r>
            <a:r>
              <a:rPr lang="uk-UA" sz="2400" dirty="0">
                <a:latin typeface="+mn-lt"/>
                <a:cs typeface="+mn-cs"/>
              </a:rPr>
              <a:t>запишеться у власну папку.</a:t>
            </a:r>
          </a:p>
        </p:txBody>
      </p:sp>
      <p:pic>
        <p:nvPicPr>
          <p:cNvPr id="2150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550" y="2708275"/>
            <a:ext cx="262096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285752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Виконала :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Учениця 11 класу </a:t>
            </a:r>
          </a:p>
          <a:p>
            <a:pPr algn="ctr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сзш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№78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м. Львів </a:t>
            </a:r>
          </a:p>
          <a:p>
            <a:pPr algn="ctr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Хомишин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 smtClean="0">
                <a:solidFill>
                  <a:schemeClr val="tx1"/>
                </a:solidFill>
              </a:rPr>
              <a:t>Що таке електронна таблиця?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14282" y="1214422"/>
            <a:ext cx="8715436" cy="187623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uk-UA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Електронна таблиця</a:t>
            </a:r>
            <a:r>
              <a:rPr lang="uk-UA" dirty="0">
                <a:solidFill>
                  <a:srgbClr val="FF0000"/>
                </a:solidFill>
                <a:latin typeface="Tahoma" pitchFamily="34" charset="0"/>
                <a:cs typeface="+mn-cs"/>
              </a:rPr>
              <a:t> (ЕТ)</a:t>
            </a:r>
            <a:r>
              <a:rPr lang="uk-UA" dirty="0">
                <a:latin typeface="Tahoma" pitchFamily="34" charset="0"/>
                <a:cs typeface="+mn-cs"/>
              </a:rPr>
              <a:t> – це файл-документ, в якому в закодованому вигляді містяться таблиці, які крім даних можуть містити формули автоматичного розрахунку результатів.</a:t>
            </a:r>
            <a:endParaRPr lang="ru-RU" dirty="0">
              <a:latin typeface="Tahoma" pitchFamily="34" charset="0"/>
              <a:cs typeface="+mn-cs"/>
            </a:endParaRPr>
          </a:p>
        </p:txBody>
      </p:sp>
      <p:sp>
        <p:nvSpPr>
          <p:cNvPr id="26626" name="AutoShape 2" descr="data:image/jpeg;base64,/9j/4AAQSkZJRgABAQAAAQABAAD/2wCEAAkGBxQTEhQUExQVFRUUFBcVFBQXGBgWFxQUGBYWFxUUFBQYICggGBolHBUUITEhJSkrLi4uFx8zODMsNygtLisBCgoKDg0OGxAQGywkHCQsLywsLDAsNCwsLCwsLCwsLCwsLCwsLCwsLCwsLCwsLCwsLCwsNCwsLCwsLCwsLCwsLP/AABEIALEBHAMBIgACEQEDEQH/xAAbAAABBQEBAAAAAAAAAAAAAAAAAgMEBQYBB//EAEkQAAEDAQQFBwYKCQQDAQAAAAEAAhEDBBIhMQVBUWHRBhMiUnGRoTJTgZKxwQcVFiMkYqKys/AUNEJDVHKT0uEXM3OjNYLxJf/EABkBAAMBAQEAAAAAAAAAAAAAAAABAgMEBf/EACwRAAIBAgQEBgIDAQAAAAAAAAABAgMREhMhUQQxQXEUIjJhgaEz8FJTkSP/2gAMAwEAAhEDEQA/APT9L6UqMqua10ARhAOoHWFCOnK3X+y3gkcoj9If/wCv3QqwvXJKbu9TinOSk9S0OnK3X+y3guHT1br/AGW8FVOekFynHLcjMluWx5QVuv8AZbwXDp+v1x6reCqC5JLkY5bizJblv8oK/X+y3gufKGv1/st4KoLkguSxy3FmS3Lg8o7R1/st4JB5SWjrj1W8FUOem3PSzJbizZbsuDymtHnB6reCQeVFp84PVZwVZYqXOVGMJi84NnZJTFTSdiDnNvWglrrpIbTi9AMYu2EKo5kldP7GnUkrp/ZbnlVafOD1GcE2eVlq84PUZwVJX01YG+U+0DGPIp57PKUb5SaNz520R/JT/uVqjxEleN38jtVfJ/ZojyttXnB6jOCQeV1r84PUZwWePKPRnnq/q0/7kk8oNG+er+rT/uT8NxWzFhrb/Zoflfa/Oj1GcEfK+1+dHqM4LPt01o85Va5j6jMPFJGmtH+dr+ozil4fidmLDW3+zRDlfa/OD1GcEtvK61ecHqM4LNfHmj/O1vVZxTjNM2E5VKxj6rOKWRxOzF/23+zSs5V2rzg9RnBPM5UWnzg9VnBZZum7F5yr6reKeZpqyder6re7NPKrrcazd/s1TOUlo649VvBPs5QV+v8AZbwWUp6dsmp9TubxUinp2zanP7m8U1Tre5ac9/s1dPTdbr/ZbwUinpeqf2vAcFlaWnbP1n9w4qVT05Q2u7hxVYKnuaKUtzTt0lU63gE+23P2+AWcpaaonIu7hxUqlpekdbu4cVWGZopMvmWt+3wCdbaHbVTM0nT39ylU7ezerSkWmWYrFLFQqDTtTTtT7awTLuSQ8pQcmWuToQMVK6kpQTGYnlK76Q/sb90KqL1P5Uu+kv7G/dCqS5cM35mebUfmfcdL0kvTRckFyi5ncdvLhemS5JL0riuPF6QXpsuSC9K4rjhekOemy5ILkrk3LHQjvpFH/kb7VS6PsjqlG083TL6gthuuDmNu/NU8Ye4TBOw5qy0M76RR/wCRvtV5a9D2QXnuo0trjzbCTvOGJXRS1g0dVGGODPP69sZRNHnWk3azalVzj0ahuPbIuGQMtQ8lMNt+jqlma0NND5x95svL7payDiXDMHuW7fYLKQ6bJSfdbfuinScYGGEa8VJo6AsLmB4s1nukTJo0xA39Fd/D1Y04Ydfg3p0tLJo8wfZdFtLQS43qtRstLrraYDTTc68ZxN4YSlvsGjLhIqQ8NaSPnIvk9JrMMhvXpI0HYCQBQs0uyHM08fspw8mbH/C2f+jT4Lo8Wvf/AEvKfsee2K3WKz4MdIqXecAvQCJiCcf2nT6FF0da6Lf0sBwbftE04vGaN6rMTqgtzxXo1XQFib5VCgNnzTOCbdoOxTHM0AcDHN08jlqU+Jh7kumzBOsOjo6L5PNuMG/HOACN+ZMJdCpZKTKvNv6VSzFmN7GoTTJb6CHAbgt2eT9l/h6P9NnBIdoOyj9xRz82wY6tSzfExe5DgzzPQb6La9N1WbgJL88oMeTjsWiNpoVKVSnUqD/ev0ovYNuwJw2E5rU/Etn8zS9RvBHxNZ/M0vUbwUy4mLd9ScDRk6VmsYDZfJgz5WcmD3QpVnstnLHPB8lwGJd9XGPStGNFUB+6pY5dBvBODRlHzVP1W8FD4he4YSiu2Zxm+TAAGe1Ptp2fMHVl0u8fnUrpujqPm2eq1Ps0fS82z1W8FOcvcqxWUadnwxMmJz7+1SQymBLSSb2BOxWNOy0pi4yf5QpVOyU+o3uCFURSQ059NxGMiBtwOtSaTae1Oss7Oq3uCk06DeqO4J4y0FG73KRRa2FxlMbApDWjYi5aFtTwTYCcCChSUElKCYHn3K130qp2M+41UxerPli76XU7GfcaqS8vOqPzM8uq/O+49fSS5NF6SXqLmVx0vSS5NF64XJXFccLkkuTZeuFyVxXFlyQXJBekykK5YaFd9Io/8jfatZbLOXteBmQY7d6yGgz9Io/8jfat4yCYxXXw+sWehwavBplDydsbbPVNSXAOBloacHEtxwGxqluoOdZHMjpOZAHcpbrc2A4ioGkwHXHx3xkpdwZz6Zw71vGKirI64U4wVomMtGg6j3B1Mua1rQBdIpvBEzdmIwI1LSWOm5tNjXElwaASTJJA1nWU9aLVTbEuz2Yx2gZJQc0tvAy2Jnd2JlWKbTVIlzCKfOQHCOjh5MHpKitOgaz33+kBeY6C9s4SSG44NGw7lpDpWndD+ndMQ666DOWpS2AOAcMQ4Ag7iJCTJYwMh2D8lVGlbK5z2wcMzn5QwHgSrupTIF6OjtwUG1VgJJc1rRGJ1yJ2qLGbKZmjK0n5yoJkHpyImQWAHCMBireztLWgEyRmduKYZaQYio2DkcYnZOQ1p2zVC4uB/ZMA7ZE6+1JohjOkqZc0Bud4QdbdpB1bPSmX2KpeF17oE5u3HxU+pVDc12nVBBcMgkIh0bE/o3nON05F0nPbkrhiitqwASCAciSFLZtQMb5gy524AbczMd6es9FxGJOY16taKVVs5qawKkNCG0XZTt1qxpqOCApTFaLQ4E4wFJanWFWULanQmwnEyhQXQuLoCYHmnLR30yp2M+41UV5XHLh302p2M+41UN5eZUfnfc8eq/O+5eUuT1Z7Q5oaQcuk3USNqHcmbR1R6zeK0nJWreszN14H13FXCtQTVzpjQhJJnn55OWjqfaCafoK0D92fRivRV2UZaH4aJ5o/Q9cfun+hpPsCbOjK3manqO4L0+USllInwq3PLTo+t5mr/TfwSDYqvmqnqO4L1WVyBsRle4vCrc810LZ3i0UZY4RUbMtIjHXgt3RHTyUus5rAXuAAGJMDUqmtpYNrBpqMukTc6E5960g1TVjalairEzR2kmMoCnUY8logi45wJ7oUQUz+jXYN64BE4zOSs7Pa2PbfaRGs4YKutGnGiLjSZ3f4WrrJczd1opXZQ2upaKtSWUywOyBpjDXi6Fe06Tm0rriHOuwSAGg4amjL0J+lpqmRiCDrEHDwSjpKlsPqlZQlCKsmGfFmAo2quQaTmVBTpw1oLD0gJAgxOAHitFa7Q6nQplsglrRiMujkQVa1tLUQ4C6Tvg8E6bTZzmJ7QVSqRXUnNi+pn3V3ubjUDpbFwQMY/I9KiaWsHO0TTJumGGYLohsRAzzWpFSy9UeIQGWWo6Ik/wAzh71WbFk4k+p5g6mLPSbSaKrnioS+pdqXHMIeYAMtBEtGGOB3rXaMdJJ/k+41ad2haB/d/adxQzQ1EZMj/wBncUsQ7Kxi7Qal50g54YTq3KboumRSN4HE5d2pag6Jp7PF3FMW2wNZTc5uYjbrcAczvSuKxUvqAsbgTA8mDnjipNhMtyIjCCo1G1gvuDEjE7u1XNChICpAkRKDZMXYg57dintCWyzp9lAKy0ho05/OxP0W6062knWsVopCWtTrQuhiWGplAEtcASgmM6lJISgmB5Vy6P02r2M+41UF5XnLz9eq9jPw2rPyvJq+t9zxa35Jd2bzkLUmi8bKnuHFaQLFcgK3TqM1XL3ploW1W9N3id1B3gjqAqgW6sHEFmAc4TByAMHvhIfb6+N1pOAjo65xHoGKeNF5iLtCg07U/m77mwQYIg5YYx6SkfGe72oxIeJFihV3xn9Udx4rh0nuHijGgxom2ll5pGc6libZYA+pfcCHM7RgMfetR8ZHYPFR6tcOxujxWc7PkZVEpEfRhcaDoBBM4QRqGpUgYQ4GH9kFaenbIEBo8Ug2j6o8VDSaWpnKCaWpQNcRJh0ncUfpJHlB0dhV9z/1W+KS6rP7LfFLCtxZfuUYqGfJO4wUmo5xEQ4egq+bW+q3xRz31W+KMK3Fl+5RNqOAiCfQpNic41G4EQZOEfnNWnPfVb4rrLQRkAhRW41C3UuaOQS1UDSD9yPjB+5b40dONFumrSyWOH1T4Y+5VT9LOBgkKwsNcvab3Z4JqabsCmnoY+x0mXrznG9MnHcMCtTZrYyALwVS6ndrPGx2HcFZUGraJSRNZamdYJ9tobtCgO8oDIGSThq1KZTatEaIksrN2hOioNqYY1OhuKoodDwnA4JsBLCYxcrq4EpAAF1cXUxnkvL79eq9jPw2rPK/5f8A69V7Kf4bVnl5FX1vueFW/JLuzQ8iK0WkDrNI9/uXoi8s5NVLtqpHYT4tcPevU1tReh2cK7w+SDa9JtYYIMyNWGcbU1aNNNa6IJ9GGE79yn1msODoOGvYMfcmS6izqi9j27FbvubO+4y22ipSqGMgctkYKsbVEDA5K8pV6bpa0jEGY3gyqQPaJEjAkeJWc+hE+moc4Nh7kk1vqu7ko1RtSefG1ZkCeePVPcu33dXwKVzy5z31SgR287YPFAc7YPFc5w9Urt89UoA50ty6Q7ckl79QHpB4rov67vceKAAl25dbTqHYhzTtClWZ9Mjo4wYOOR1ppXGldkfmX9YLoou6w7/8KbeHVXC/6qrCisKITqJGbs+zguc3vPgpNpdLdmOrsKjc0NaloTREtrIIzy96udAOwzmRPiqa2AYRtjwKncnoDo14jwlEHaRMHaZItlmmuTJE46uz3Kxs1jwzPhwTFuwqNMfsx6ZcrCxvwyXdA7Ig2xbz4cE82zbz4J4HclA7lqaWG2UN58OCWKOOZTgduRKYzgppdxErsoAAF1cldTGCEIQB5F8IB+nVeyn+G1Z2VovhA/XqvZT/AA2rOryKvrfc8Kt+SXdjtlfD2nY4e1evUat8B23iQvHAV6jyZq3rLSO5333K6L1sb8I9Wiwr2Zr4vap8RHvTPxTTgA3iAAAJGQy1J210S5sAkGQZHaJCgfFjyCC+OmXYDIGMM1s+x1y7E+zWGmx0tEH8yqmu2KjxvnvxU2y6JLXBxfMaoifHNRdJWcc647Y+6FE1pyJktOQ1CLyTzA2LvMjYFmRqIdXaM3BHPjal3BsXZ3oFqNc9sEo536pSzUG1N/pA1YpAdvu6q7Lti5zh6p71287qoACHHYPQeK4ym4ftn0YJUu3d3+VwMdrd3CECOlh6xSHUBmZKXc3lHNDf3oHYh1nRF0RJ4p2yQ4G9GBTVqHRG539yXY4kzG32JdSOoisRcMfsu9v/ANUrRD4f6fdCarwQ8DYD7EnR1SHCMZx8U1zBaSRpLePI/mPsUywnBQ7XjTneD9oBSNHtw1rvpnfEsmhLCS1nalXO1bGh0LmtF1F1MYpC5C6gAQhdQBxC6hAHkPwgfr1Xsp/htWdWi+ED9eq9lP8ADas6vIq+t9zwq35Jd2C9C5DVr1nI6ryB3A+9eerZ/B9Xwqs33/utTpPzF8M7VDYvJgxnGCgirWMjASBEajKntSK1ruva2JkTM5Z8F0s9FkanZK5Il+wnH/KXpOyElrp26twC87qaQtte1vo0a9RpL6l0c45rQGudhhuCs3aA0sc7Qf6z+CVrrRM5I8RiTwwbNKLF9Yn0pX6GN6y3yd0t5/8A7n8EfJ3S3n/+5/BLA9mPMl/WzU/oY2BcNmGwdyy/yd0t5/8A7n8FUaeo2+ygGtWdjEXajjnIH3Sk426ESrOKu4OxtLY2GmMMFXtqlrgZOeOKm0qN6gCZJLZnvVcX9EO3SsZqzKl0ZYMrzkPclydniuG0Dem32nUB4wgq470t3tTdoaYxOsYQoDHHAg4qxqNJBx8Er3EndEG0Eh4gkAtOW3DiVLsjQW444nM71FtpwYd4Hen7G0QZ2o6iXqE2qnLHgasvz6U3ZKoaROyPz3KSWCSBkRl3KLZ6l0g7yPagHzJjjOqJaVD0eTLdokeBKmuJJBiMds6io5EPPaPYAmxvc0lITRjd7DKc0Y84JvRvkEdo8E/o9kGF20jsgWrZ2JUnYhhSl0mxySuJS4gZ1CF1AAhCEACEIQB5D8IH69V7Kf4bVnVovhA/XqvZT/Das6vIq+t9zwq35Jd2C0fIWtFct67YHo6XuWcVryWrXbVSJylwPpY6PFTF2khUnaaPTmFOOqMbF6JJgYBNNKdNFr4vDIyNy7Uesjzrkyf/ANh0anWiBtg1IC0dp5Z2lrKlQWdjm03ua9oqm+wNe5oc9vN9EG6Tnks7yX/8yf56/tqLb6d5PwX1rO0F7sa1Ek83XZhLbuIDovQYzcqgpYXZnDwyqZTcH1ZT8nfhHbWqinWpileIDHX7wLiYgyBGYUnlR8IFOzuuUmis8HpdKA3BpGIBmb3gsHprQIDXWmyu6DXEvpzFSzkGMdnSbUIxyas8Lz3a3OcQNpccgJOajNmlZmE+NrwjgfPoz0Bvwp1SYFmBJwA5zEnZ5Cc+FeoTTpkiCQwkbMaisORfINtINrWgB1TMMza3KJB14HVrUP4XsmdjPbUVtTy25M3kq3h5Oq+ZbWBvzLBuVOG4RswVxYv9tv8ALKqqg6ThvXNVLn6US6NUXR2akhoEuwzxx3yuWSq26BhIwKUXdLXioC+hXDIjY4juKtGgkDHMbNoVc5kOeN97vkqdZSSxuOqEkTDmMWlnQjY72SuWNwvYxBbOO3BPVGdF4zwJ8CothcCWzsj0j/4gHzRPkXhGxQMnO3HD0iferTmHOi60mDsXHaHqOcTg0HaTu3KsLfItxb5CXTE4at6jWnyjvAPj/hXdLRRgBztWMJbdHUr0GSQPyFeW2W6bYnQVSW54nHP0KdZh84f5vcu0LO1vkgBcGFUbwO+SuikraHRBWsi1awbEu6kQdqXC6jYIRCEIGdC6uLqABCEIAEIQgDyH4QP16r2U/wANqzq9n0jyWsteoalWkXPdEm/UbMCBg1wGQUb5D2HzJ/q1v71wT4abk2rfvweZU4OpKbatq/3oeQp6wviow7HD2r1j5D2HzJ/q1v70DkRYhiKJkZfO1f71PhKnt+/BK4Kruv34Osd44qS1pIIBidexSmaMYAAJwAGZ1J1tjA1ldCpyO9QZ5VyVbGmI2OrjuNRaTlty5bRD6NDGt5JdhDJAx7cdmYWV0RSedK1W03XXk2lrXHUSaok4FS6vwZWtzi51ai5xMklz5J9RTFywtR3PKpzrKk40lrd6mW0TpupRqOcemyofnqZ8mo0klwg4A4ux3qy0podhZ+l2N002m++mT06GwkY4S2oc8gFa/wCl1q87Q9Z/9il2DkXbrIS9jqVVpwqULzoqM1thzIBgnHDMqFTlyaMYUK1sNSLt9oyli0xa6r2UxantLyGhxe4NE4SYmO5a34V2EU6YJkgMk7caiptIciLWarnUaJYwmWgv6TcBOIJ1zrTvLBlobZKbbV/ugtEzMt6cExrmUaqLTKipxpzjNPv0NZZZDKewsHtKrbUYqEbWg+J4LVaP0SH0afSI6I1DfxXTyYpE3nFzjETl7O1E6M5cj0nRlKKsZiwlsOykFP3C4i6CY2LVUtBUm5D2n2p5mjmjLD0BC4aXUa4eVrMyDtD1XOJgAEDMn3AqXZ9Dva2L7RjOGPtC0rbBn0id0DBK/QhtKpcOUqCKE6NptEuk7cxPolPWWyUgAWsHpx7c1ZV9Fh37RHcnKejwBAJTVF35FKlryIJIaJgDsTVlqFxJnDYrGvo0OEXiO5dpaPDRAJVZcrlYJXIdapdBKZsTZlxzKsa2jQ6OkY2YYpxtiAwBRlyuGB3IoSCOk0+hThZBtXRZRIOxXGDTKUWLDxgl3gi4F26tjQ5eXJSoRCAAFdXIXUACEIQAIQhAAhCEACEIQAIQhAHifxk6y6Sq1ubc+7VrCION57x71pP9Tnfwz+7/ACtzV0NRcSSySTJMuzOO1I+IqHm/tO4rBU5rkzz4cLWp3UJK17mJ/wBTnfwz+7/KP9Tnfwz+7/K23xFQ839p3FHxFQ839p3FPBU/kXlcT/Nf4Yn/AFOd/DP7v8rNcsOUrraB8y5kRq2XjtPWXrfxFQ839p3FHxFQ839p3FJ05tWbIqcNXnHDKasO6G/2Kf8AKpqSxoAgZBKW6O+KsrAhCEDBCEIAEIQgAQhCABCEIAEIQgAQhCABCEIAEIQgAQhCABCEIAEIQgAQhCABCEIAEIQgAQhCABCEIAEIQgAQhCABCEIAEIQgAQhCABCEIAEIQgAQhCABCEIAEIQgAQhCABCE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data:image/jpeg;base64,/9j/4AAQSkZJRgABAQAAAQABAAD/2wCEAAkGBxQTEhQUExQVFRUUFBcVFBQXGBgWFxQUGBYWFxUUFBQYICggGBolHBUUITEhJSkrLi4uFx8zODMsNygtLisBCgoKDg0OGxAQGywkHCQsLywsLDAsNCwsLCwsLCwsLCwsLCwsLCwsLCwsLCwsLCwsLCwsNCwsLCwsLCwsLCwsLP/AABEIALEBHAMBIgACEQEDEQH/xAAbAAABBQEBAAAAAAAAAAAAAAAAAgMEBQYBB//EAEkQAAEDAQQFBwYKCQQDAQAAAAEAAhEDBBIhMQVBUWHRBhMiUnGRoTJTgZKxwQcVFiMkYqKys/AUNEJDVHKT0uEXM3OjNYLxJf/EABkBAAMBAQEAAAAAAAAAAAAAAAABAgMEBf/EACwRAAIBAgQEBgIDAQAAAAAAAAABAgMREhMhUQQxQXEUIjJhgaEz8FJTkSP/2gAMAwEAAhEDEQA/APT9L6UqMqua10ARhAOoHWFCOnK3X+y3gkcoj9If/wCv3QqwvXJKbu9TinOSk9S0OnK3X+y3guHT1br/AGW8FVOekFynHLcjMluWx5QVuv8AZbwXDp+v1x6reCqC5JLkY5bizJblv8oK/X+y3gufKGv1/st4KoLkguSxy3FmS3Lg8o7R1/st4JB5SWjrj1W8FUOem3PSzJbizZbsuDymtHnB6reCQeVFp84PVZwVZYqXOVGMJi84NnZJTFTSdiDnNvWglrrpIbTi9AMYu2EKo5kldP7GnUkrp/ZbnlVafOD1GcE2eVlq84PUZwVJX01YG+U+0DGPIp57PKUb5SaNz520R/JT/uVqjxEleN38jtVfJ/ZojyttXnB6jOCQeV1r84PUZwWePKPRnnq/q0/7kk8oNG+er+rT/uT8NxWzFhrb/Zoflfa/Oj1GcEfK+1+dHqM4LPt01o85Va5j6jMPFJGmtH+dr+ozil4fidmLDW3+zRDlfa/OD1GcEtvK61ecHqM4LNfHmj/O1vVZxTjNM2E5VKxj6rOKWRxOzF/23+zSs5V2rzg9RnBPM5UWnzg9VnBZZum7F5yr6reKeZpqyder6re7NPKrrcazd/s1TOUlo649VvBPs5QV+v8AZbwWUp6dsmp9TubxUinp2zanP7m8U1Tre5ac9/s1dPTdbr/ZbwUinpeqf2vAcFlaWnbP1n9w4qVT05Q2u7hxVYKnuaKUtzTt0lU63gE+23P2+AWcpaaonIu7hxUqlpekdbu4cVWGZopMvmWt+3wCdbaHbVTM0nT39ylU7ezerSkWmWYrFLFQqDTtTTtT7awTLuSQ8pQcmWuToQMVK6kpQTGYnlK76Q/sb90KqL1P5Uu+kv7G/dCqS5cM35mebUfmfcdL0kvTRckFyi5ncdvLhemS5JL0riuPF6QXpsuSC9K4rjhekOemy5ILkrk3LHQjvpFH/kb7VS6PsjqlG083TL6gthuuDmNu/NU8Ye4TBOw5qy0M76RR/wCRvtV5a9D2QXnuo0trjzbCTvOGJXRS1g0dVGGODPP69sZRNHnWk3azalVzj0ahuPbIuGQMtQ8lMNt+jqlma0NND5x95svL7payDiXDMHuW7fYLKQ6bJSfdbfuinScYGGEa8VJo6AsLmB4s1nukTJo0xA39Fd/D1Y04Ydfg3p0tLJo8wfZdFtLQS43qtRstLrraYDTTc68ZxN4YSlvsGjLhIqQ8NaSPnIvk9JrMMhvXpI0HYCQBQs0uyHM08fspw8mbH/C2f+jT4Lo8Wvf/AEvKfsee2K3WKz4MdIqXecAvQCJiCcf2nT6FF0da6Lf0sBwbftE04vGaN6rMTqgtzxXo1XQFib5VCgNnzTOCbdoOxTHM0AcDHN08jlqU+Jh7kumzBOsOjo6L5PNuMG/HOACN+ZMJdCpZKTKvNv6VSzFmN7GoTTJb6CHAbgt2eT9l/h6P9NnBIdoOyj9xRz82wY6tSzfExe5DgzzPQb6La9N1WbgJL88oMeTjsWiNpoVKVSnUqD/ev0ovYNuwJw2E5rU/Etn8zS9RvBHxNZ/M0vUbwUy4mLd9ScDRk6VmsYDZfJgz5WcmD3QpVnstnLHPB8lwGJd9XGPStGNFUB+6pY5dBvBODRlHzVP1W8FD4he4YSiu2Zxm+TAAGe1Ptp2fMHVl0u8fnUrpujqPm2eq1Ps0fS82z1W8FOcvcqxWUadnwxMmJz7+1SQymBLSSb2BOxWNOy0pi4yf5QpVOyU+o3uCFURSQ059NxGMiBtwOtSaTae1Oss7Oq3uCk06DeqO4J4y0FG73KRRa2FxlMbApDWjYi5aFtTwTYCcCChSUElKCYHn3K130qp2M+41UxerPli76XU7GfcaqS8vOqPzM8uq/O+49fSS5NF6SXqLmVx0vSS5NF64XJXFccLkkuTZeuFyVxXFlyQXJBekykK5YaFd9Io/8jfatZbLOXteBmQY7d6yGgz9Io/8jfat4yCYxXXw+sWehwavBplDydsbbPVNSXAOBloacHEtxwGxqluoOdZHMjpOZAHcpbrc2A4ioGkwHXHx3xkpdwZz6Zw71vGKirI64U4wVomMtGg6j3B1Mua1rQBdIpvBEzdmIwI1LSWOm5tNjXElwaASTJJA1nWU9aLVTbEuz2Yx2gZJQc0tvAy2Jnd2JlWKbTVIlzCKfOQHCOjh5MHpKitOgaz33+kBeY6C9s4SSG44NGw7lpDpWndD+ndMQ666DOWpS2AOAcMQ4Ag7iJCTJYwMh2D8lVGlbK5z2wcMzn5QwHgSrupTIF6OjtwUG1VgJJc1rRGJ1yJ2qLGbKZmjK0n5yoJkHpyImQWAHCMBireztLWgEyRmduKYZaQYio2DkcYnZOQ1p2zVC4uB/ZMA7ZE6+1JohjOkqZc0Bud4QdbdpB1bPSmX2KpeF17oE5u3HxU+pVDc12nVBBcMgkIh0bE/o3nON05F0nPbkrhiitqwASCAciSFLZtQMb5gy524AbczMd6es9FxGJOY16taKVVs5qawKkNCG0XZTt1qxpqOCApTFaLQ4E4wFJanWFWULanQmwnEyhQXQuLoCYHmnLR30yp2M+41UV5XHLh302p2M+41UN5eZUfnfc8eq/O+5eUuT1Z7Q5oaQcuk3USNqHcmbR1R6zeK0nJWreszN14H13FXCtQTVzpjQhJJnn55OWjqfaCafoK0D92fRivRV2UZaH4aJ5o/Q9cfun+hpPsCbOjK3manqO4L0+USllInwq3PLTo+t5mr/TfwSDYqvmqnqO4L1WVyBsRle4vCrc810LZ3i0UZY4RUbMtIjHXgt3RHTyUus5rAXuAAGJMDUqmtpYNrBpqMukTc6E5960g1TVjalairEzR2kmMoCnUY8logi45wJ7oUQUz+jXYN64BE4zOSs7Pa2PbfaRGs4YKutGnGiLjSZ3f4WrrJczd1opXZQ2upaKtSWUywOyBpjDXi6Fe06Tm0rriHOuwSAGg4amjL0J+lpqmRiCDrEHDwSjpKlsPqlZQlCKsmGfFmAo2quQaTmVBTpw1oLD0gJAgxOAHitFa7Q6nQplsglrRiMujkQVa1tLUQ4C6Tvg8E6bTZzmJ7QVSqRXUnNi+pn3V3ubjUDpbFwQMY/I9KiaWsHO0TTJumGGYLohsRAzzWpFSy9UeIQGWWo6Ik/wAzh71WbFk4k+p5g6mLPSbSaKrnioS+pdqXHMIeYAMtBEtGGOB3rXaMdJJ/k+41ad2haB/d/adxQzQ1EZMj/wBncUsQ7Kxi7Qal50g54YTq3KboumRSN4HE5d2pag6Jp7PF3FMW2wNZTc5uYjbrcAczvSuKxUvqAsbgTA8mDnjipNhMtyIjCCo1G1gvuDEjE7u1XNChICpAkRKDZMXYg57dintCWyzp9lAKy0ho05/OxP0W6062knWsVopCWtTrQuhiWGplAEtcASgmM6lJISgmB5Vy6P02r2M+41UF5XnLz9eq9jPw2rPyvJq+t9zxa35Jd2bzkLUmi8bKnuHFaQLFcgK3TqM1XL3ploW1W9N3id1B3gjqAqgW6sHEFmAc4TByAMHvhIfb6+N1pOAjo65xHoGKeNF5iLtCg07U/m77mwQYIg5YYx6SkfGe72oxIeJFihV3xn9Udx4rh0nuHijGgxom2ll5pGc6libZYA+pfcCHM7RgMfetR8ZHYPFR6tcOxujxWc7PkZVEpEfRhcaDoBBM4QRqGpUgYQ4GH9kFaenbIEBo8Ug2j6o8VDSaWpnKCaWpQNcRJh0ncUfpJHlB0dhV9z/1W+KS6rP7LfFLCtxZfuUYqGfJO4wUmo5xEQ4egq+bW+q3xRz31W+KMK3Fl+5RNqOAiCfQpNic41G4EQZOEfnNWnPfVb4rrLQRkAhRW41C3UuaOQS1UDSD9yPjB+5b40dONFumrSyWOH1T4Y+5VT9LOBgkKwsNcvab3Z4JqabsCmnoY+x0mXrznG9MnHcMCtTZrYyALwVS6ndrPGx2HcFZUGraJSRNZamdYJ9tobtCgO8oDIGSThq1KZTatEaIksrN2hOioNqYY1OhuKoodDwnA4JsBLCYxcrq4EpAAF1cXUxnkvL79eq9jPw2rPK/5f8A69V7Kf4bVnl5FX1vueFW/JLuzQ8iK0WkDrNI9/uXoi8s5NVLtqpHYT4tcPevU1tReh2cK7w+SDa9JtYYIMyNWGcbU1aNNNa6IJ9GGE79yn1msODoOGvYMfcmS6izqi9j27FbvubO+4y22ipSqGMgctkYKsbVEDA5K8pV6bpa0jEGY3gyqQPaJEjAkeJWc+hE+moc4Nh7kk1vqu7ko1RtSefG1ZkCeePVPcu33dXwKVzy5z31SgR287YPFAc7YPFc5w9Urt89UoA50ty6Q7ckl79QHpB4rov67vceKAAl25dbTqHYhzTtClWZ9Mjo4wYOOR1ppXGldkfmX9YLoou6w7/8KbeHVXC/6qrCisKITqJGbs+zguc3vPgpNpdLdmOrsKjc0NaloTREtrIIzy96udAOwzmRPiqa2AYRtjwKncnoDo14jwlEHaRMHaZItlmmuTJE46uz3Kxs1jwzPhwTFuwqNMfsx6ZcrCxvwyXdA7Ig2xbz4cE82zbz4J4HclA7lqaWG2UN58OCWKOOZTgduRKYzgppdxErsoAAF1cldTGCEIQB5F8IB+nVeyn+G1Z2VovhA/XqvZT/AA2rOryKvrfc8Kt+SXdjtlfD2nY4e1evUat8B23iQvHAV6jyZq3rLSO5333K6L1sb8I9Wiwr2Zr4vap8RHvTPxTTgA3iAAAJGQy1J210S5sAkGQZHaJCgfFjyCC+OmXYDIGMM1s+x1y7E+zWGmx0tEH8yqmu2KjxvnvxU2y6JLXBxfMaoifHNRdJWcc647Y+6FE1pyJktOQ1CLyTzA2LvMjYFmRqIdXaM3BHPjal3BsXZ3oFqNc9sEo536pSzUG1N/pA1YpAdvu6q7Lti5zh6p71287qoACHHYPQeK4ym4ftn0YJUu3d3+VwMdrd3CECOlh6xSHUBmZKXc3lHNDf3oHYh1nRF0RJ4p2yQ4G9GBTVqHRG539yXY4kzG32JdSOoisRcMfsu9v/ANUrRD4f6fdCarwQ8DYD7EnR1SHCMZx8U1zBaSRpLePI/mPsUywnBQ7XjTneD9oBSNHtw1rvpnfEsmhLCS1nalXO1bGh0LmtF1F1MYpC5C6gAQhdQBxC6hAHkPwgfr1Xsp/htWdWi+ED9eq9lP8ADas6vIq+t9zwq35Jd2C9C5DVr1nI6ryB3A+9eerZ/B9Xwqs33/utTpPzF8M7VDYvJgxnGCgirWMjASBEajKntSK1ruva2JkTM5Z8F0s9FkanZK5Il+wnH/KXpOyElrp26twC87qaQtte1vo0a9RpL6l0c45rQGudhhuCs3aA0sc7Qf6z+CVrrRM5I8RiTwwbNKLF9Yn0pX6GN6y3yd0t5/8A7n8EfJ3S3n/+5/BLA9mPMl/WzU/oY2BcNmGwdyy/yd0t5/8A7n8FUaeo2+ygGtWdjEXajjnIH3Sk426ESrOKu4OxtLY2GmMMFXtqlrgZOeOKm0qN6gCZJLZnvVcX9EO3SsZqzKl0ZYMrzkPclydniuG0Dem32nUB4wgq470t3tTdoaYxOsYQoDHHAg4qxqNJBx8Er3EndEG0Eh4gkAtOW3DiVLsjQW444nM71FtpwYd4Hen7G0QZ2o6iXqE2qnLHgasvz6U3ZKoaROyPz3KSWCSBkRl3KLZ6l0g7yPagHzJjjOqJaVD0eTLdokeBKmuJJBiMds6io5EPPaPYAmxvc0lITRjd7DKc0Y84JvRvkEdo8E/o9kGF20jsgWrZ2JUnYhhSl0mxySuJS4gZ1CF1AAhCEACEIQB5D8IH69V7Kf4bVnVovhA/XqvZT/Das6vIq+t9zwq35Jd2C0fIWtFct67YHo6XuWcVryWrXbVSJylwPpY6PFTF2khUnaaPTmFOOqMbF6JJgYBNNKdNFr4vDIyNy7Uesjzrkyf/ANh0anWiBtg1IC0dp5Z2lrKlQWdjm03ua9oqm+wNe5oc9vN9EG6Tnks7yX/8yf56/tqLb6d5PwX1rO0F7sa1Ek83XZhLbuIDovQYzcqgpYXZnDwyqZTcH1ZT8nfhHbWqinWpileIDHX7wLiYgyBGYUnlR8IFOzuuUmis8HpdKA3BpGIBmb3gsHprQIDXWmyu6DXEvpzFSzkGMdnSbUIxyas8Lz3a3OcQNpccgJOajNmlZmE+NrwjgfPoz0Bvwp1SYFmBJwA5zEnZ5Cc+FeoTTpkiCQwkbMaisORfINtINrWgB1TMMza3KJB14HVrUP4XsmdjPbUVtTy25M3kq3h5Oq+ZbWBvzLBuVOG4RswVxYv9tv8ALKqqg6ThvXNVLn6US6NUXR2akhoEuwzxx3yuWSq26BhIwKUXdLXioC+hXDIjY4juKtGgkDHMbNoVc5kOeN97vkqdZSSxuOqEkTDmMWlnQjY72SuWNwvYxBbOO3BPVGdF4zwJ8CothcCWzsj0j/4gHzRPkXhGxQMnO3HD0iferTmHOi60mDsXHaHqOcTg0HaTu3KsLfItxb5CXTE4at6jWnyjvAPj/hXdLRRgBztWMJbdHUr0GSQPyFeW2W6bYnQVSW54nHP0KdZh84f5vcu0LO1vkgBcGFUbwO+SuikraHRBWsi1awbEu6kQdqXC6jYIRCEIGdC6uLqABCEIAEIQgDyH4QP16r2U/wANqzq9n0jyWsteoalWkXPdEm/UbMCBg1wGQUb5D2HzJ/q1v71wT4abk2rfvweZU4OpKbatq/3oeQp6wviow7HD2r1j5D2HzJ/q1v70DkRYhiKJkZfO1f71PhKnt+/BK4Kruv34Osd44qS1pIIBidexSmaMYAAJwAGZ1J1tjA1ldCpyO9QZ5VyVbGmI2OrjuNRaTlty5bRD6NDGt5JdhDJAx7cdmYWV0RSedK1W03XXk2lrXHUSaok4FS6vwZWtzi51ai5xMklz5J9RTFywtR3PKpzrKk40lrd6mW0TpupRqOcemyofnqZ8mo0klwg4A4ux3qy0podhZ+l2N002m++mT06GwkY4S2oc8gFa/wCl1q87Q9Z/9il2DkXbrIS9jqVVpwqULzoqM1thzIBgnHDMqFTlyaMYUK1sNSLt9oyli0xa6r2UxantLyGhxe4NE4SYmO5a34V2EU6YJkgMk7caiptIciLWarnUaJYwmWgv6TcBOIJ1zrTvLBlobZKbbV/ugtEzMt6cExrmUaqLTKipxpzjNPv0NZZZDKewsHtKrbUYqEbWg+J4LVaP0SH0afSI6I1DfxXTyYpE3nFzjETl7O1E6M5cj0nRlKKsZiwlsOykFP3C4i6CY2LVUtBUm5D2n2p5mjmjLD0BC4aXUa4eVrMyDtD1XOJgAEDMn3AqXZ9Dva2L7RjOGPtC0rbBn0id0DBK/QhtKpcOUqCKE6NptEuk7cxPolPWWyUgAWsHpx7c1ZV9Fh37RHcnKejwBAJTVF35FKlryIJIaJgDsTVlqFxJnDYrGvo0OEXiO5dpaPDRAJVZcrlYJXIdapdBKZsTZlxzKsa2jQ6OkY2YYpxtiAwBRlyuGB3IoSCOk0+hThZBtXRZRIOxXGDTKUWLDxgl3gi4F26tjQ5eXJSoRCAAFdXIXUACEIQAIQhAAhCEACEIQAIQhAHifxk6y6Sq1ubc+7VrCION57x71pP9Tnfwz+7/ACtzV0NRcSSySTJMuzOO1I+IqHm/tO4rBU5rkzz4cLWp3UJK17mJ/wBTnfwz+7/KP9Tnfwz+7/K23xFQ839p3FHxFQ839p3FPBU/kXlcT/Nf4Yn/AFOd/DP7v8rNcsOUrraB8y5kRq2XjtPWXrfxFQ839p3FHxFQ839p3FJ05tWbIqcNXnHDKasO6G/2Kf8AKpqSxoAgZBKW6O+KsrAhCEDBCEIAEIQgAQhCABCEIAEIQgAQhCABCEIAEIQgAQhCABCEIAEIQgAQhCABCEIAEIQgAQhCABCEIAEIQgAQhCABCEIAEIQgAQhCABCEIAEIQgAQhCABCEIAEIQgAQhCABCE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0" name="Picture 6" descr="http://3.bp.blogspot.com/_CuI-gL5EWj8/TU7r5s_ca5I/AAAAAAAAACw/SjeiRzCw__Q/s1600/10-00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3357562"/>
            <a:ext cx="5357850" cy="33734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9"/>
            <a:ext cx="9001156" cy="2662052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 smtClean="0">
                <a:latin typeface="Tahoma" pitchFamily="34" charset="0"/>
              </a:rPr>
              <a:t>Існує ряд програм, за допомогою яких можна створювати та редагувати  документи електронних таблиць. Їх називають </a:t>
            </a:r>
            <a:r>
              <a:rPr lang="uk-UA" b="1" dirty="0" smtClean="0">
                <a:solidFill>
                  <a:srgbClr val="FF0000"/>
                </a:solidFill>
                <a:latin typeface="Tahoma" pitchFamily="34" charset="0"/>
              </a:rPr>
              <a:t>табличними процесорами</a:t>
            </a:r>
            <a:r>
              <a:rPr lang="uk-UA" dirty="0" smtClean="0">
                <a:latin typeface="Tahoma" pitchFamily="34" charset="0"/>
              </a:rPr>
              <a:t>.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 smtClean="0">
                <a:latin typeface="Tahoma" pitchFamily="34" charset="0"/>
              </a:rPr>
              <a:t>На сьогодні найпопулярнішим табличним процесором є  </a:t>
            </a:r>
            <a:r>
              <a:rPr lang="uk-UA" b="1" dirty="0" smtClean="0">
                <a:solidFill>
                  <a:srgbClr val="FF0000"/>
                </a:solidFill>
                <a:latin typeface="Tahoma" pitchFamily="34" charset="0"/>
              </a:rPr>
              <a:t>MS Excel</a:t>
            </a:r>
            <a:r>
              <a:rPr lang="uk-UA" dirty="0" smtClean="0">
                <a:latin typeface="Tahoma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sz="4400" smtClean="0">
                <a:solidFill>
                  <a:schemeClr val="tx1"/>
                </a:solidFill>
              </a:rPr>
              <a:t>Що таке табличний процесор?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 bwMode="auto">
          <a:xfrm>
            <a:off x="4000496" y="3643314"/>
            <a:ext cx="4794730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dirty="0" smtClean="0">
                <a:solidFill>
                  <a:schemeClr val="tx1"/>
                </a:solidFill>
              </a:rPr>
              <a:t>Завантаження електронної </a:t>
            </a:r>
            <a:r>
              <a:rPr lang="uk-UA" dirty="0" smtClean="0">
                <a:solidFill>
                  <a:schemeClr val="tx1"/>
                </a:solidFill>
              </a:rPr>
              <a:t>таблиці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4282" y="1785926"/>
            <a:ext cx="5707063" cy="32416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Документ робочої книги електронної таблиці Excel створюють, переглядають та редагують засобами спеціальної програми –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табличного процесору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Excel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7006" y="1981182"/>
            <a:ext cx="11430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5214950"/>
            <a:ext cx="1447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7215206" y="785794"/>
            <a:ext cx="1676400" cy="685800"/>
          </a:xfrm>
          <a:prstGeom prst="wedgeRectCallout">
            <a:avLst>
              <a:gd name="adj1" fmla="val -53032"/>
              <a:gd name="adj2" fmla="val 12662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Значок документа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Excel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7215206" y="6000768"/>
            <a:ext cx="1676400" cy="685800"/>
          </a:xfrm>
          <a:prstGeom prst="wedgeRectCallout">
            <a:avLst>
              <a:gd name="adj1" fmla="val -100074"/>
              <a:gd name="adj2" fmla="val -126806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Ярлик програми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Excel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uk-UA" sz="4000" b="1" dirty="0" smtClean="0">
                <a:solidFill>
                  <a:schemeClr val="tx1"/>
                </a:solidFill>
              </a:rPr>
              <a:t>Приклад електронної таблиці</a:t>
            </a:r>
            <a:endParaRPr lang="uk-UA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85786" y="4714884"/>
            <a:ext cx="7521575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uk-UA" dirty="0">
                <a:latin typeface="Tahoma" pitchFamily="34" charset="0"/>
              </a:rPr>
              <a:t>У цій таблиці числа у комірках останнього стовпчика є добутком відповідних чисел двох попередніх стовпчиків.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uk-UA" sz="1600" dirty="0">
                <a:solidFill>
                  <a:srgbClr val="FF0000"/>
                </a:solidFill>
                <a:latin typeface="Tahoma" pitchFamily="34" charset="0"/>
              </a:rPr>
              <a:t>В звичайному режимі відображення комірки містять формули, а відображають результати. 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71546"/>
            <a:ext cx="67627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верх 9"/>
          <p:cNvSpPr/>
          <p:nvPr/>
        </p:nvSpPr>
        <p:spPr>
          <a:xfrm>
            <a:off x="6143636" y="3071810"/>
            <a:ext cx="642942" cy="1643074"/>
          </a:xfrm>
          <a:prstGeom prst="upArrow">
            <a:avLst>
              <a:gd name="adj1" fmla="val 42889"/>
              <a:gd name="adj2" fmla="val 66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4000" b="1" dirty="0" smtClean="0">
                <a:solidFill>
                  <a:schemeClr val="tx1"/>
                </a:solidFill>
              </a:rPr>
              <a:t>Приклад електронної таблиці </a:t>
            </a: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2400" dirty="0" smtClean="0">
                <a:solidFill>
                  <a:srgbClr val="FF0000"/>
                </a:solidFill>
              </a:rPr>
              <a:t>(режим відображення – формули)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34" y="1639865"/>
            <a:ext cx="7448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1374747" y="4714884"/>
            <a:ext cx="6726237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Наведена електронна таблиця містить математичні формули розрахунку нарахувань, які відображаються, бо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включено режим відображення формул.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Людині, що раніше не мала справу з </a:t>
            </a:r>
            <a:r>
              <a:rPr kumimoji="0" lang="uk-U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ЕТ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на перший погляд формули можуть здатися незрозумілими. </a:t>
            </a:r>
          </a:p>
        </p:txBody>
      </p:sp>
      <p:sp>
        <p:nvSpPr>
          <p:cNvPr id="7" name="Стрелка вверх 6"/>
          <p:cNvSpPr/>
          <p:nvPr/>
        </p:nvSpPr>
        <p:spPr>
          <a:xfrm>
            <a:off x="6072198" y="3643314"/>
            <a:ext cx="428628" cy="107157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62"/>
          </a:xfrm>
        </p:spPr>
        <p:txBody>
          <a:bodyPr>
            <a:normAutofit/>
          </a:bodyPr>
          <a:lstStyle/>
          <a:p>
            <a:pPr lvl="0" algn="ctr"/>
            <a:r>
              <a:rPr lang="uk-UA" sz="4400" dirty="0" smtClean="0">
                <a:solidFill>
                  <a:schemeClr val="tx1"/>
                </a:solidFill>
              </a:rPr>
              <a:t>Інтерфейс </a:t>
            </a:r>
            <a:r>
              <a:rPr lang="uk-UA" sz="4400" dirty="0" smtClean="0">
                <a:solidFill>
                  <a:schemeClr val="tx1"/>
                </a:solidFill>
              </a:rPr>
              <a:t>програми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323528" y="2348880"/>
          <a:ext cx="856895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43042" y="1500174"/>
            <a:ext cx="607784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prstClr val="black"/>
                </a:solidFill>
              </a:rPr>
              <a:t>Базовими елементами ЕТ є: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785918" y="142852"/>
          <a:ext cx="5452088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14348" y="1142984"/>
            <a:ext cx="7200900" cy="863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зберігання нового документа Excel створює файл, який називається 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робочою книгою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28794" y="3071810"/>
            <a:ext cx="67627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4282" y="2643182"/>
            <a:ext cx="4953000" cy="1371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>
                <a:latin typeface="Tahoma" pitchFamily="34" charset="0"/>
              </a:rPr>
              <a:t>Робоча книга складається із елементів, що мають назву </a:t>
            </a:r>
            <a:r>
              <a:rPr lang="uk-UA" b="1" dirty="0">
                <a:solidFill>
                  <a:srgbClr val="FF0000"/>
                </a:solidFill>
                <a:latin typeface="Tahoma" pitchFamily="34" charset="0"/>
              </a:rPr>
              <a:t>робочі</a:t>
            </a:r>
            <a:r>
              <a:rPr lang="uk-UA" dirty="0">
                <a:latin typeface="Tahoma" pitchFamily="34" charset="0"/>
              </a:rPr>
              <a:t> </a:t>
            </a:r>
            <a:r>
              <a:rPr lang="uk-UA" b="1" dirty="0">
                <a:solidFill>
                  <a:srgbClr val="FF0000"/>
                </a:solidFill>
                <a:latin typeface="Tahoma" pitchFamily="34" charset="0"/>
              </a:rPr>
              <a:t>листи</a:t>
            </a:r>
            <a:r>
              <a:rPr lang="uk-UA" dirty="0">
                <a:latin typeface="Tahoma" pitchFamily="34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dirty="0">
                <a:latin typeface="Tahoma" pitchFamily="34" charset="0"/>
              </a:rPr>
              <a:t>Книга може містити до </a:t>
            </a:r>
            <a:r>
              <a:rPr lang="uk-UA" b="1" dirty="0">
                <a:latin typeface="Tahoma" pitchFamily="34" charset="0"/>
              </a:rPr>
              <a:t>255</a:t>
            </a:r>
            <a:r>
              <a:rPr lang="uk-UA" dirty="0">
                <a:latin typeface="Tahoma" pitchFamily="34" charset="0"/>
              </a:rPr>
              <a:t> робочих листів. Їх вкладки містяться унизу вікна </a:t>
            </a:r>
            <a:r>
              <a:rPr lang="uk-UA" dirty="0" err="1">
                <a:latin typeface="Tahoma" pitchFamily="34" charset="0"/>
              </a:rPr>
              <a:t>ЕТ</a:t>
            </a:r>
            <a:r>
              <a:rPr lang="uk-UA" dirty="0">
                <a:latin typeface="Tahoma" pitchFamily="34" charset="0"/>
              </a:rPr>
              <a:t>.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8860" y="5500702"/>
            <a:ext cx="15240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2928926" y="4000504"/>
            <a:ext cx="381000" cy="1455737"/>
          </a:xfrm>
          <a:prstGeom prst="downArrow">
            <a:avLst>
              <a:gd name="adj1" fmla="val 50000"/>
              <a:gd name="adj2" fmla="val 79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663</Words>
  <Application>Microsoft Office PowerPoint</Application>
  <PresentationFormat>Экран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Електронні таблиці Microsoft Excel</vt:lpstr>
      <vt:lpstr>Що таке електронна таблиця?</vt:lpstr>
      <vt:lpstr>Що таке табличний процесор?</vt:lpstr>
      <vt:lpstr>Завантаження електронної таблиці</vt:lpstr>
      <vt:lpstr>Приклад електронної таблиці</vt:lpstr>
      <vt:lpstr>Приклад електронної таблиці  (режим відображення – формули)</vt:lpstr>
      <vt:lpstr>Інтерфейс програми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Електронні таблиці Microsoft Excel</dc:title>
  <dc:creator>Admin</dc:creator>
  <cp:lastModifiedBy>Admin</cp:lastModifiedBy>
  <cp:revision>5</cp:revision>
  <dcterms:created xsi:type="dcterms:W3CDTF">2014-01-31T18:45:04Z</dcterms:created>
  <dcterms:modified xsi:type="dcterms:W3CDTF">2014-01-31T19:34:54Z</dcterms:modified>
</cp:coreProperties>
</file>