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000296" y="1928802"/>
            <a:ext cx="6500858" cy="2301240"/>
          </a:xfrm>
        </p:spPr>
        <p:txBody>
          <a:bodyPr/>
          <a:lstStyle/>
          <a:p>
            <a:r>
              <a:rPr lang="uk-UA" dirty="0" smtClean="0"/>
              <a:t>Безпека в Інтернеті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643314"/>
            <a:ext cx="6480048" cy="1752600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857232"/>
            <a:ext cx="6143668" cy="1143000"/>
          </a:xfrm>
        </p:spPr>
        <p:txBody>
          <a:bodyPr>
            <a:normAutofit fontScale="90000"/>
          </a:bodyPr>
          <a:lstStyle/>
          <a:p>
            <a:r>
              <a:rPr lang="uk-UA" sz="2800" dirty="0" smtClean="0"/>
              <a:t>Користуйтесь Інтернетом дотримуючись простих правил, та будьте у безпеці.</a:t>
            </a:r>
            <a:endParaRPr lang="ru-RU" sz="2800" dirty="0"/>
          </a:p>
        </p:txBody>
      </p:sp>
      <p:pic>
        <p:nvPicPr>
          <p:cNvPr id="4" name="Содержимое 3" descr="3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2500306"/>
            <a:ext cx="4643470" cy="31018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500990" cy="28575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Сьомого лютого у світі відзначають День безпечного інтернету. За результатами опитування компанії Майкрософт, лише кожен десятий українець знає про більшість інтернет-загроз і розуміє, як себе від них захистити. Тож у 90 відсотків українських інтернет-користувачів легко виманити пароль від пошти або навіть пін-код кредитної картки, говорять експерти. При </a:t>
            </a:r>
            <a:r>
              <a:rPr lang="uk-UA" sz="1800" b="1" dirty="0" smtClean="0"/>
              <a:t>цьому</a:t>
            </a:r>
            <a:r>
              <a:rPr lang="ru-RU" sz="1800" b="1" dirty="0" smtClean="0"/>
              <a:t> на особливу небезпеку наражаються діти і підлітки. </a:t>
            </a:r>
            <a:endParaRPr lang="ru-RU" sz="1800" dirty="0"/>
          </a:p>
        </p:txBody>
      </p:sp>
      <p:pic>
        <p:nvPicPr>
          <p:cNvPr id="8" name="Содержимое 7" descr="Don1Io4rie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3000372"/>
            <a:ext cx="4786346" cy="29928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6072230" cy="264323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День безпечного інтернету був започаткований Єврокомісією в 2005 році.</a:t>
            </a:r>
            <a:br>
              <a:rPr lang="ru-RU" sz="2000" dirty="0" smtClean="0"/>
            </a:br>
            <a:r>
              <a:rPr lang="ru-RU" sz="2000" dirty="0" smtClean="0"/>
              <a:t>Він пропагує відповідальне та безпечне користування всесвітньою мережею, </a:t>
            </a:r>
            <a:r>
              <a:rPr lang="uk-UA" sz="2000" dirty="0" smtClean="0"/>
              <a:t>особливо</a:t>
            </a:r>
            <a:r>
              <a:rPr lang="ru-RU" sz="2000" dirty="0" smtClean="0"/>
              <a:t> серед дітей та молоді.</a:t>
            </a:r>
            <a:endParaRPr lang="ru-RU" sz="2000" dirty="0"/>
          </a:p>
        </p:txBody>
      </p:sp>
      <p:pic>
        <p:nvPicPr>
          <p:cNvPr id="6" name="Содержимое 5" descr="8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786058"/>
            <a:ext cx="4643470" cy="30832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500042"/>
            <a:ext cx="5429288" cy="1643066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Переважна більшість (96%) українських дітей та підлітків у віці від 10 до 17 років користуються Інтернетом і більшість часу вони проводять в соціальних мережах.</a:t>
            </a:r>
            <a:endParaRPr lang="ru-RU" sz="2000" dirty="0"/>
          </a:p>
        </p:txBody>
      </p:sp>
      <p:pic>
        <p:nvPicPr>
          <p:cNvPr id="4" name="Содержимое 3" descr="njf1l2z3uk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2285992"/>
            <a:ext cx="4814734" cy="33400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6858048" cy="2297106"/>
          </a:xfrm>
        </p:spPr>
        <p:txBody>
          <a:bodyPr>
            <a:normAutofit/>
          </a:bodyPr>
          <a:lstStyle/>
          <a:p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800" dirty="0" smtClean="0"/>
              <a:t>За соцопитуваннями, 51% підлітків сказали: так, ми розмістили особисті фото в соцмережі, 36% вказали свою домашню адресу, 46% додумалися вказати номер мобільного телефону. Зустрічі, побачення з незнайомцями після розмови в мережі – 60 відсотків 15-річних дітей вже прийняли запрошення від віртуального незнайомця і вже були з ними на зустрічі</a:t>
            </a:r>
            <a:endParaRPr lang="uk-UA" sz="1800" dirty="0"/>
          </a:p>
        </p:txBody>
      </p:sp>
      <p:pic>
        <p:nvPicPr>
          <p:cNvPr id="4" name="Содержимое 3" descr="2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2643182"/>
            <a:ext cx="4929222" cy="32730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5614998" cy="3214686"/>
          </a:xfrm>
        </p:spPr>
        <p:txBody>
          <a:bodyPr>
            <a:normAutofit/>
          </a:bodyPr>
          <a:lstStyle/>
          <a:p>
            <a:r>
              <a:rPr lang="uk-UA" sz="1400" dirty="0" smtClean="0"/>
              <a:t/>
            </a:r>
            <a:br>
              <a:rPr lang="uk-UA" sz="1400" dirty="0" smtClean="0"/>
            </a:br>
            <a:r>
              <a:rPr lang="uk-UA" sz="1800" dirty="0" smtClean="0"/>
              <a:t> </a:t>
            </a:r>
            <a:br>
              <a:rPr lang="uk-UA" sz="1800" dirty="0" smtClean="0"/>
            </a:br>
            <a:r>
              <a:rPr lang="uk-UA" sz="1800" dirty="0" smtClean="0"/>
              <a:t>Щоб уникнути потенційних негативних наслідків від такого спілкування, освітня програма «Онляндія» (до якої долучилися державні і приватні інституції) проводить тренінги з безпеки в Інтернеті для дітей і підлітків. Минулого року курс про безпеку в Інтернеті потрапив і до шкільної програми. </a:t>
            </a:r>
            <a:br>
              <a:rPr lang="uk-UA" sz="1800" dirty="0" smtClean="0"/>
            </a:br>
            <a:r>
              <a:rPr lang="uk-UA" sz="1400" dirty="0" smtClean="0"/>
              <a:t/>
            </a:r>
            <a:br>
              <a:rPr lang="uk-UA" sz="1400" dirty="0" smtClean="0"/>
            </a:br>
            <a:endParaRPr lang="uk-UA" sz="1400" dirty="0"/>
          </a:p>
        </p:txBody>
      </p:sp>
      <p:pic>
        <p:nvPicPr>
          <p:cNvPr id="4" name="Содержимое 3" descr="2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643182"/>
            <a:ext cx="5143536" cy="33147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6329378" cy="1797040"/>
          </a:xfrm>
        </p:spPr>
        <p:txBody>
          <a:bodyPr>
            <a:normAutofit/>
          </a:bodyPr>
          <a:lstStyle/>
          <a:p>
            <a:pPr marL="342900" indent="-342900"/>
            <a:r>
              <a:rPr lang="uk-UA" sz="2800" b="1" dirty="0" smtClean="0">
                <a:solidFill>
                  <a:srgbClr val="00B0F0"/>
                </a:solidFill>
              </a:rPr>
              <a:t>Правила безпечного Інтернету</a:t>
            </a:r>
            <a:r>
              <a:rPr lang="uk-UA" sz="1800" b="1" dirty="0" smtClean="0"/>
              <a:t/>
            </a:r>
            <a:br>
              <a:rPr lang="uk-UA" sz="1800" b="1" dirty="0" smtClean="0"/>
            </a:br>
            <a:r>
              <a:rPr lang="uk-UA" sz="1800" b="1" dirty="0" smtClean="0"/>
              <a:t/>
            </a:r>
            <a:br>
              <a:rPr lang="uk-UA" sz="1800" b="1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071678"/>
            <a:ext cx="5829312" cy="4054485"/>
          </a:xfrm>
        </p:spPr>
        <p:txBody>
          <a:bodyPr>
            <a:normAutofit fontScale="70000" lnSpcReduction="20000"/>
          </a:bodyPr>
          <a:lstStyle/>
          <a:p>
            <a:r>
              <a:rPr lang="uk-UA" sz="3200" dirty="0" smtClean="0"/>
              <a:t>Не розповідати чужим людям особисту конфіденційну інформацію</a:t>
            </a:r>
          </a:p>
          <a:p>
            <a:r>
              <a:rPr lang="uk-UA" sz="3200" dirty="0" smtClean="0"/>
              <a:t>Користуватися антивірусами,</a:t>
            </a:r>
          </a:p>
          <a:p>
            <a:r>
              <a:rPr lang="uk-UA" sz="3200" dirty="0" smtClean="0"/>
              <a:t>В жодному випадку не залишати ніде номери кредитних краток</a:t>
            </a:r>
          </a:p>
          <a:p>
            <a:r>
              <a:rPr lang="uk-UA" sz="3200" dirty="0" smtClean="0"/>
              <a:t>Не скачувати що попало. Люди часто скачують фільми або якесь програмне забезпечення піратське, а разом з ним віруси, які дають можливість зловмисникам проникнути на цей комп’ютер.</a:t>
            </a:r>
            <a:br>
              <a:rPr lang="uk-UA" sz="3200" dirty="0" smtClean="0"/>
            </a:br>
            <a:r>
              <a:rPr lang="uk-UA" sz="3200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6043626" cy="2786082"/>
          </a:xfrm>
        </p:spPr>
        <p:txBody>
          <a:bodyPr>
            <a:noAutofit/>
          </a:bodyPr>
          <a:lstStyle/>
          <a:p>
            <a:r>
              <a:rPr lang="uk-UA" sz="1800" dirty="0" smtClean="0"/>
              <a:t>Якщо цих правил не дотримуватися, можна, наприклад, стати жертвою кібершахраїв або вірусів, які «витягнуть» з вашого комп’ютера приватну інформацію про, наприклад, банківські рахунки.</a:t>
            </a:r>
            <a:br>
              <a:rPr lang="uk-UA" sz="1800" dirty="0" smtClean="0"/>
            </a:br>
            <a:r>
              <a:rPr lang="uk-UA" sz="1800" dirty="0" smtClean="0"/>
              <a:t> </a:t>
            </a: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> </a:t>
            </a:r>
            <a:br>
              <a:rPr lang="uk-UA" sz="1600" dirty="0" smtClean="0"/>
            </a:br>
            <a:endParaRPr lang="ru-RU" sz="1600" dirty="0"/>
          </a:p>
        </p:txBody>
      </p:sp>
      <p:pic>
        <p:nvPicPr>
          <p:cNvPr id="4" name="Содержимое 3" descr="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2285992"/>
            <a:ext cx="5122437" cy="341154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6643734" cy="1643074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За останніми соціологічними дослідженнями, молодь в Україні все ж більш обачна та обережна в Інтернеті, ніж старше покоління. Так, більшість підлітків не використовує один і той самий пароль для доступів до різних сторінок, сайтів та соціальних мереж.</a:t>
            </a:r>
            <a:endParaRPr lang="ru-RU" sz="2000" dirty="0"/>
          </a:p>
        </p:txBody>
      </p:sp>
      <p:pic>
        <p:nvPicPr>
          <p:cNvPr id="8" name="Содержимое 7" descr="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2643182"/>
            <a:ext cx="5857916" cy="31916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</TotalTime>
  <Words>241</Words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Безпека в Інтернеті</vt:lpstr>
      <vt:lpstr>Сьомого лютого у світі відзначають День безпечного інтернету. За результатами опитування компанії Майкрософт, лише кожен десятий українець знає про більшість інтернет-загроз і розуміє, як себе від них захистити. Тож у 90 відсотків українських інтернет-користувачів легко виманити пароль від пошти або навіть пін-код кредитної картки, говорять експерти. При цьому на особливу небезпеку наражаються діти і підлітки. </vt:lpstr>
      <vt:lpstr>День безпечного інтернету був започаткований Єврокомісією в 2005 році. Він пропагує відповідальне та безпечне користування всесвітньою мережею, особливо серед дітей та молоді.</vt:lpstr>
      <vt:lpstr>Переважна більшість (96%) українських дітей та підлітків у віці від 10 до 17 років користуються Інтернетом і більшість часу вони проводять в соціальних мережах.</vt:lpstr>
      <vt:lpstr>  За соцопитуваннями, 51% підлітків сказали: так, ми розмістили особисті фото в соцмережі, 36% вказали свою домашню адресу, 46% додумалися вказати номер мобільного телефону. Зустрічі, побачення з незнайомцями після розмови в мережі – 60 відсотків 15-річних дітей вже прийняли запрошення від віртуального незнайомця і вже були з ними на зустрічі</vt:lpstr>
      <vt:lpstr>   Щоб уникнути потенційних негативних наслідків від такого спілкування, освітня програма «Онляндія» (до якої долучилися державні і приватні інституції) проводить тренінги з безпеки в Інтернеті для дітей і підлітків. Минулого року курс про безпеку в Інтернеті потрапив і до шкільної програми.   </vt:lpstr>
      <vt:lpstr>Правила безпечного Інтернету   </vt:lpstr>
      <vt:lpstr>Якщо цих правил не дотримуватися, можна, наприклад, стати жертвою кібершахраїв або вірусів, які «витягнуть» з вашого комп’ютера приватну інформацію про, наприклад, банківські рахунки.      </vt:lpstr>
      <vt:lpstr>За останніми соціологічними дослідженнями, молодь в Україні все ж більш обачна та обережна в Інтернеті, ніж старше покоління. Так, більшість підлітків не використовує один і той самий пароль для доступів до різних сторінок, сайтів та соціальних мереж.</vt:lpstr>
      <vt:lpstr>Користуйтесь Інтернетом дотримуючись простих правил, та будьте у безпеці.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Безпека в Інтернеті</dc:title>
  <dc:creator>13082012</dc:creator>
  <cp:lastModifiedBy>13082012</cp:lastModifiedBy>
  <cp:revision>7</cp:revision>
  <dcterms:created xsi:type="dcterms:W3CDTF">2013-02-03T13:00:04Z</dcterms:created>
  <dcterms:modified xsi:type="dcterms:W3CDTF">2014-06-02T10:30:15Z</dcterms:modified>
</cp:coreProperties>
</file>