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C9DA79-050F-4CAC-8589-E7B4A4CFBEEF}" type="datetimeFigureOut">
              <a:rPr lang="uk-UA" smtClean="0"/>
              <a:t>07.02.2013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9FFE68-156D-408B-986B-B4478C41D28F}" type="slidenum">
              <a:rPr lang="uk-UA" smtClean="0"/>
              <a:t>‹#›</a:t>
            </a:fld>
            <a:endParaRPr lang="uk-U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DA79-050F-4CAC-8589-E7B4A4CFBEEF}" type="datetimeFigureOut">
              <a:rPr lang="uk-UA" smtClean="0"/>
              <a:t>07.02.2013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FE68-156D-408B-986B-B4478C41D28F}" type="slidenum">
              <a:rPr lang="uk-UA" smtClean="0"/>
              <a:t>‹#›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DA79-050F-4CAC-8589-E7B4A4CFBEEF}" type="datetimeFigureOut">
              <a:rPr lang="uk-UA" smtClean="0"/>
              <a:t>07.02.2013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FE68-156D-408B-986B-B4478C41D28F}" type="slidenum">
              <a:rPr lang="uk-UA" smtClean="0"/>
              <a:t>‹#›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DA79-050F-4CAC-8589-E7B4A4CFBEEF}" type="datetimeFigureOut">
              <a:rPr lang="uk-UA" smtClean="0"/>
              <a:t>07.02.2013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FE68-156D-408B-986B-B4478C41D28F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DA79-050F-4CAC-8589-E7B4A4CFBEEF}" type="datetimeFigureOut">
              <a:rPr lang="uk-UA" smtClean="0"/>
              <a:t>07.02.2013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FE68-156D-408B-986B-B4478C41D28F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DA79-050F-4CAC-8589-E7B4A4CFBEEF}" type="datetimeFigureOut">
              <a:rPr lang="uk-UA" smtClean="0"/>
              <a:t>07.02.2013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FE68-156D-408B-986B-B4478C41D28F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DA79-050F-4CAC-8589-E7B4A4CFBEEF}" type="datetimeFigureOut">
              <a:rPr lang="uk-UA" smtClean="0"/>
              <a:t>07.02.2013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FE68-156D-408B-986B-B4478C41D28F}" type="slidenum">
              <a:rPr lang="uk-UA" smtClean="0"/>
              <a:t>‹#›</a:t>
            </a:fld>
            <a:endParaRPr lang="uk-U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DA79-050F-4CAC-8589-E7B4A4CFBEEF}" type="datetimeFigureOut">
              <a:rPr lang="uk-UA" smtClean="0"/>
              <a:t>07.02.2013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FE68-156D-408B-986B-B4478C41D28F}" type="slidenum">
              <a:rPr lang="uk-UA" smtClean="0"/>
              <a:t>‹#›</a:t>
            </a:fld>
            <a:endParaRPr lang="uk-U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DA79-050F-4CAC-8589-E7B4A4CFBEEF}" type="datetimeFigureOut">
              <a:rPr lang="uk-UA" smtClean="0"/>
              <a:t>07.02.2013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FE68-156D-408B-986B-B4478C41D2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DA79-050F-4CAC-8589-E7B4A4CFBEEF}" type="datetimeFigureOut">
              <a:rPr lang="uk-UA" smtClean="0"/>
              <a:t>07.02.2013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FE68-156D-408B-986B-B4478C41D2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DA79-050F-4CAC-8589-E7B4A4CFBEEF}" type="datetimeFigureOut">
              <a:rPr lang="uk-UA" smtClean="0"/>
              <a:t>07.02.2013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FE68-156D-408B-986B-B4478C41D2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6C9DA79-050F-4CAC-8589-E7B4A4CFBEEF}" type="datetimeFigureOut">
              <a:rPr lang="uk-UA" smtClean="0"/>
              <a:t>07.02.2013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39FFE68-156D-408B-986B-B4478C41D28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Кислотные дожди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34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91" y="2247900"/>
            <a:ext cx="5171017" cy="3878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45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9626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Люди, пьющие воду с высоким содержанием свинца или принимающие в пищу рыбу с высоким содержанием ртути, могут приобрести серьёзные заболевания. Кислотный дождь наносит вред не только водной флоре и фауне</a:t>
            </a:r>
            <a:r>
              <a:rPr lang="ru-RU" smtClean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068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31057"/>
            <a:ext cx="6035473" cy="3878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608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91" y="2247900"/>
            <a:ext cx="5171017" cy="3878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5917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19472"/>
            <a:ext cx="8363272" cy="8280920"/>
          </a:xfrm>
        </p:spPr>
        <p:txBody>
          <a:bodyPr>
            <a:normAutofit fontScale="90000"/>
          </a:bodyPr>
          <a:lstStyle/>
          <a:p>
            <a:r>
              <a:rPr lang="ru-RU" dirty="0"/>
              <a:t>В</a:t>
            </a:r>
            <a:r>
              <a:rPr lang="ru-RU" dirty="0" smtClean="0"/>
              <a:t>се виды метеорологических осадков — дождь, снег, град, туман, дождь со снегом, при котором наблюдается понижение </a:t>
            </a:r>
            <a:r>
              <a:rPr lang="ru-RU" dirty="0" err="1" smtClean="0"/>
              <a:t>pH</a:t>
            </a:r>
            <a:r>
              <a:rPr lang="ru-RU" dirty="0" smtClean="0"/>
              <a:t> дождевых осадков из-за загрязнений воздуха кислотными оксидами (обычно — оксидами серы, оксидами азота).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081125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44" y="2247900"/>
            <a:ext cx="6200711" cy="3878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098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кислотный дождь образуется в результате реакции между водой и такими загрязняющими веществами, как оксид серы и различными оксидами азота. Эти вещества выбрасываются в атмосферу автомобильным транспортом, в результате деятельности металлургических предприятий, тепловых электростанций.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Химические</a:t>
            </a:r>
            <a:r>
              <a:rPr lang="uk-UA" dirty="0" smtClean="0"/>
              <a:t> </a:t>
            </a:r>
            <a:r>
              <a:rPr lang="uk-UA" dirty="0" err="1" smtClean="0"/>
              <a:t>реакции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2449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75" y="2247900"/>
            <a:ext cx="4449250" cy="3878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31280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9"/>
            <a:ext cx="8229600" cy="2880320"/>
          </a:xfrm>
        </p:spPr>
        <p:txBody>
          <a:bodyPr/>
          <a:lstStyle/>
          <a:p>
            <a:r>
              <a:rPr lang="ru-RU" dirty="0" smtClean="0"/>
              <a:t>Последствия выпадения кислотных дождей наблюдаются в США, Германии, Чехии, Словакии, Нидерландах, Швейцарии, Австралии, республиках бывшей Югославии и ещё во многих странах земного шара.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Экологические</a:t>
            </a:r>
            <a:r>
              <a:rPr lang="uk-UA" dirty="0" smtClean="0"/>
              <a:t> и </a:t>
            </a:r>
            <a:r>
              <a:rPr lang="uk-UA" dirty="0" err="1" smtClean="0"/>
              <a:t>экономические</a:t>
            </a:r>
            <a:r>
              <a:rPr lang="uk-UA" dirty="0" smtClean="0"/>
              <a:t> </a:t>
            </a:r>
            <a:r>
              <a:rPr lang="uk-UA" dirty="0" err="1" smtClean="0"/>
              <a:t>последствия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97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91" y="2247900"/>
            <a:ext cx="5171017" cy="3878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21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19472"/>
            <a:ext cx="7787208" cy="7920880"/>
          </a:xfrm>
        </p:spPr>
        <p:txBody>
          <a:bodyPr>
            <a:normAutofit/>
          </a:bodyPr>
          <a:lstStyle/>
          <a:p>
            <a:r>
              <a:rPr lang="ru-RU" dirty="0" smtClean="0"/>
              <a:t>Кислотный дождь оказывает отрицательное воздействие на водоемы — озера, реки, заливы, пруды — повышая их кислотность до такого уровня, что в них погибает флора и фауна.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91625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16</TotalTime>
  <Words>181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Кислотные дожди</vt:lpstr>
      <vt:lpstr>Презентация PowerPoint</vt:lpstr>
      <vt:lpstr>Все виды метеорологических осадков — дождь, снег, град, туман, дождь со снегом, при котором наблюдается понижение pH дождевых осадков из-за загрязнений воздуха кислотными оксидами (обычно — оксидами серы, оксидами азота).</vt:lpstr>
      <vt:lpstr>Презентация PowerPoint</vt:lpstr>
      <vt:lpstr>Химические реакции</vt:lpstr>
      <vt:lpstr>Презентация PowerPoint</vt:lpstr>
      <vt:lpstr>Экологические и экономические последствия</vt:lpstr>
      <vt:lpstr>Презентация PowerPoint</vt:lpstr>
      <vt:lpstr>Кислотный дождь оказывает отрицательное воздействие на водоемы — озера, реки, заливы, пруды — повышая их кислотность до такого уровня, что в них погибает флора и фауна. </vt:lpstr>
      <vt:lpstr>Презентация PowerPoint</vt:lpstr>
      <vt:lpstr>Люди, пьющие воду с высоким содержанием свинца или принимающие в пищу рыбу с высоким содержанием ртути, могут приобрести серьёзные заболевания. Кислотный дождь наносит вред не только водной флоре и фауне.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Кислотные дожди</dc:title>
  <dc:creator>Настенька</dc:creator>
  <cp:lastModifiedBy>Настенька</cp:lastModifiedBy>
  <cp:revision>3</cp:revision>
  <dcterms:created xsi:type="dcterms:W3CDTF">2013-01-24T13:28:14Z</dcterms:created>
  <dcterms:modified xsi:type="dcterms:W3CDTF">2013-02-07T14:31:19Z</dcterms:modified>
</cp:coreProperties>
</file>