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9" r:id="rId8"/>
    <p:sldId id="270" r:id="rId9"/>
    <p:sldId id="271" r:id="rId10"/>
    <p:sldId id="263" r:id="rId11"/>
    <p:sldId id="266" r:id="rId12"/>
    <p:sldId id="268" r:id="rId13"/>
    <p:sldId id="265" r:id="rId14"/>
    <p:sldId id="274" r:id="rId15"/>
    <p:sldId id="273" r:id="rId16"/>
    <p:sldId id="264" r:id="rId17"/>
    <p:sldId id="2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59" autoAdjust="0"/>
  </p:normalViewPr>
  <p:slideViewPr>
    <p:cSldViewPr>
      <p:cViewPr varScale="1">
        <p:scale>
          <a:sx n="141" d="100"/>
          <a:sy n="141" d="100"/>
        </p:scale>
        <p:origin x="-114" y="-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16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138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738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353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485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01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01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9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607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17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55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9A8B-9163-4B2C-B098-D9424C58A04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51096-0C7E-4D1B-B834-5CDE228F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6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49" r="25534"/>
          <a:stretch/>
        </p:blipFill>
        <p:spPr>
          <a:xfrm>
            <a:off x="2290438" y="0"/>
            <a:ext cx="4518735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76601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Японська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садоустрою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садів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02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3010" name="Rectangle 4"/>
          <p:cNvSpPr>
            <a:spLocks noGrp="1"/>
          </p:cNvSpPr>
          <p:nvPr>
            <p:ph type="title" idx="4294967295"/>
          </p:nvPr>
        </p:nvSpPr>
        <p:spPr>
          <a:xfrm>
            <a:off x="287144" y="208889"/>
            <a:ext cx="4285802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Камені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“кістяк” саду. Зазвичай їх розміщують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триадами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викладають скульптури, розташовують доріжками або містками. Правильно створений сад викликає почуття давності й вічності.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9426" y="208890"/>
            <a:ext cx="4710275" cy="4725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8354" y="208889"/>
            <a:ext cx="4710275" cy="47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56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082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216694"/>
            <a:ext cx="7990656" cy="8965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Сад каменів 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– культурно-естетичний японський витвір, що з</a:t>
            </a:r>
            <a:r>
              <a:rPr lang="en-US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`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явився в період </a:t>
            </a:r>
            <a:r>
              <a:rPr lang="uk-UA" altLang="ru-RU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Муроматі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(1336-1573)</a:t>
            </a:r>
            <a:endParaRPr lang="ru-RU" altLang="ru-RU" sz="28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6083" name="Rectangle 7"/>
          <p:cNvSpPr>
            <a:spLocks noGrp="1"/>
          </p:cNvSpPr>
          <p:nvPr>
            <p:ph type="subTitle" idx="4294967295"/>
          </p:nvPr>
        </p:nvSpPr>
        <p:spPr>
          <a:xfrm>
            <a:off x="5436096" y="1779662"/>
            <a:ext cx="3424238" cy="3733800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uk-UA" altLang="ru-RU" sz="2400" i="1" dirty="0" smtClean="0">
                <a:latin typeface="Arial" charset="0"/>
                <a:cs typeface="Arial" charset="0"/>
              </a:rPr>
              <a:t>Розташування і композиція каменів у групах підпорядковані певним правилам. Їх викладають по три, відповідно до буддійської </a:t>
            </a:r>
            <a:r>
              <a:rPr lang="uk-UA" altLang="ru-RU" sz="2400" i="1" dirty="0" err="1" smtClean="0">
                <a:latin typeface="Arial" charset="0"/>
                <a:cs typeface="Arial" charset="0"/>
              </a:rPr>
              <a:t>триади</a:t>
            </a:r>
            <a:r>
              <a:rPr lang="uk-UA" altLang="ru-RU" sz="2400" i="1" dirty="0" smtClean="0">
                <a:latin typeface="Arial" charset="0"/>
                <a:cs typeface="Arial" charset="0"/>
              </a:rPr>
              <a:t>.</a:t>
            </a:r>
            <a:endParaRPr lang="ru-RU" altLang="ru-RU" sz="24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987574"/>
            <a:ext cx="4291854" cy="43059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03" y="987574"/>
            <a:ext cx="4291854" cy="4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  <p:bldP spid="46083" grpId="0" build="p"/>
      <p:bldP spid="4608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7106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226219"/>
            <a:ext cx="8280400" cy="1229916"/>
          </a:xfrm>
        </p:spPr>
        <p:txBody>
          <a:bodyPr/>
          <a:lstStyle/>
          <a:p>
            <a:pPr eaLnBrk="1" hangingPunct="1"/>
            <a:r>
              <a:rPr lang="uk-UA" altLang="ru-RU" sz="2400" i="1" dirty="0" smtClean="0">
                <a:latin typeface="Arial" charset="0"/>
                <a:cs typeface="Arial" charset="0"/>
              </a:rPr>
              <a:t>На поверхні саду за допомогою граблів роблять борозенки, що розташовані вздовж довгої сторони саду, і створюють кола навколо каміння.</a:t>
            </a:r>
            <a:endParaRPr lang="ru-RU" altLang="ru-RU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47107" name="Rectangle 7"/>
          <p:cNvSpPr>
            <a:spLocks noGrp="1"/>
          </p:cNvSpPr>
          <p:nvPr>
            <p:ph type="subTitle" idx="4294967295"/>
          </p:nvPr>
        </p:nvSpPr>
        <p:spPr>
          <a:xfrm>
            <a:off x="611560" y="1418117"/>
            <a:ext cx="2886075" cy="372784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uk-UA" altLang="ru-RU" sz="2000" i="1" dirty="0" smtClean="0">
                <a:latin typeface="Arial" charset="0"/>
                <a:cs typeface="Arial" charset="0"/>
              </a:rPr>
              <a:t>У якій точці не стояв спостерігач, він завжди побачить таку саму кількість каменів. Функціонально такі сади призначені для медитації, усамітнення. Дехто вважає, що сад каменів символізує боротьбу хаосу і порядку, де чіткі ряди гравію – порядок, а групи каменів - хаос</a:t>
            </a:r>
            <a:endParaRPr lang="ru-RU" altLang="ru-RU" sz="20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341630"/>
            <a:ext cx="3789445" cy="38018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3" y="1341630"/>
            <a:ext cx="3789445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6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6" grpId="1"/>
      <p:bldP spid="47107" grpId="0" build="p"/>
      <p:bldP spid="47107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5058" name="Rectangle 4"/>
          <p:cNvSpPr>
            <a:spLocks noGrp="1"/>
          </p:cNvSpPr>
          <p:nvPr>
            <p:ph type="title" idx="4294967295"/>
          </p:nvPr>
        </p:nvSpPr>
        <p:spPr>
          <a:xfrm>
            <a:off x="4667335" y="274090"/>
            <a:ext cx="4258816" cy="4381995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Рослини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після каменів відіграють другорядну роль, але є невід</a:t>
            </a:r>
            <a:r>
              <a:rPr lang="en-US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`</a:t>
            </a:r>
            <a:r>
              <a:rPr lang="uk-UA" alt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ємною складовою</a:t>
            </a:r>
            <a:endParaRPr lang="ru-RU" altLang="ru-RU" sz="28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7" y="302701"/>
            <a:ext cx="4609661" cy="4624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7" y="302701"/>
            <a:ext cx="4609661" cy="46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2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71420"/>
            <a:ext cx="73581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Слово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перекладі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японської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означає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квітів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 «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означає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шлях, а «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-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таким чином, разом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виходить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новий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шлях,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квітів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Зрізуючи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гіллячки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ми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даємо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їм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прагнучи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цьому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повторювати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природу.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0" y="1428742"/>
            <a:ext cx="392905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зародилася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Китаї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VII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столітті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винайшов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священик-буддист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Спочатку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вона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використовувалася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як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підношення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богам, Буддам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створювалася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тільки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ченцями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 наш час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цим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займаються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основному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жінки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давнину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цим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займалися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виключно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чоловіки-ченці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Згодом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перейняли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японці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як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часто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бувало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вони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переробили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лад,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розвинули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мистецтво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Сьогодні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японські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китайські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значно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відрізняються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одна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одної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94743475_333339_anime_com_r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428742"/>
            <a:ext cx="3500462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285866"/>
            <a:ext cx="3673273" cy="3685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5" grpId="1"/>
      <p:bldP spid="1026" grpId="0"/>
      <p:bldP spid="10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 descr="131959860_31c29d7c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642924"/>
            <a:ext cx="257176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362832398_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285998"/>
            <a:ext cx="2786082" cy="2793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keb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78" y="71420"/>
            <a:ext cx="2071702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285734"/>
            <a:ext cx="41434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Суть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створенні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композиції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із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квітів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гілочок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яка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знаходилася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 у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гармонії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відображаючи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зв'язок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землею, небесами,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людиною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Основа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трикутник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найвищі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гілки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символізують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небо,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коротші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(2/3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довжини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перших) 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людину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нарешті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найкоротші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гілочки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(1/3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довжини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перших) - землю.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Ікебана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відображає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взаємини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цими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трьома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елементами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Трибічний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порядок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породжує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людях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прагнення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досконалості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Досконалості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до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якої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ми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прагнемо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насправді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досягти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оскільки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ідеалу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існує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Довершені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стосунки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небом, землею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людиною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мир у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всьому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світі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де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ніхто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ворогує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один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одним.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571486"/>
            <a:ext cx="2712855" cy="272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608" y="2211526"/>
            <a:ext cx="2922392" cy="2931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0"/>
            <a:ext cx="220734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1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0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034" name="Rectangle 4"/>
          <p:cNvSpPr>
            <a:spLocks noGrp="1"/>
          </p:cNvSpPr>
          <p:nvPr>
            <p:ph type="title" idx="4294967295"/>
          </p:nvPr>
        </p:nvSpPr>
        <p:spPr>
          <a:xfrm>
            <a:off x="97121" y="189726"/>
            <a:ext cx="4186808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язковий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елемент, використовується у формі природних водойм: ставків, водоспадів, струмків, але у жодному разі не фонтану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29" y="133747"/>
            <a:ext cx="4860071" cy="4876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3936" y="133747"/>
            <a:ext cx="4860071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2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034" name="Rectangle 4"/>
          <p:cNvSpPr>
            <a:spLocks noGrp="1"/>
          </p:cNvSpPr>
          <p:nvPr>
            <p:ph type="title" idx="4294967295"/>
          </p:nvPr>
        </p:nvSpPr>
        <p:spPr>
          <a:xfrm>
            <a:off x="97121" y="189726"/>
            <a:ext cx="4186808" cy="4670027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язковий</a:t>
            </a:r>
            <a:r>
              <a:rPr lang="uk-UA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елемент, використовується у формі природних водойм: ставків, водоспадів, струмків, але у жодному разі не фонтану</a:t>
            </a: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29" y="133747"/>
            <a:ext cx="4860071" cy="4876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654" y="0"/>
            <a:ext cx="512669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221" y="0"/>
            <a:ext cx="5239558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486"/>
            <a:ext cx="9144000" cy="51435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915816" y="1069851"/>
            <a:ext cx="3178696" cy="3003798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</a:t>
            </a:r>
            <a:b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b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увагу!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1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3469E-6 L -0.22639 2.5346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Grp="1"/>
          </p:cNvSpPr>
          <p:nvPr>
            <p:ph idx="1"/>
          </p:nvPr>
        </p:nvSpPr>
        <p:spPr>
          <a:xfrm>
            <a:off x="457200" y="1200150"/>
            <a:ext cx="5122912" cy="381987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 (“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іхон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тей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або “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вафу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тей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”) – різновид саду, принципи організації якого були розроблені у Японії протягом 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XVIII</a:t>
            </a:r>
            <a:r>
              <a:rPr lang="uk-UA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ст.</a:t>
            </a:r>
            <a:endParaRPr lang="ru-RU" altLang="ru-RU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514" y="998527"/>
            <a:ext cx="4223502" cy="4146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650" y="997428"/>
            <a:ext cx="4223502" cy="41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5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/>
          <p:cNvSpPr txBox="1">
            <a:spLocks/>
          </p:cNvSpPr>
          <p:nvPr/>
        </p:nvSpPr>
        <p:spPr>
          <a:xfrm>
            <a:off x="4499992" y="-570"/>
            <a:ext cx="4644008" cy="5144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Японський сад </a:t>
            </a:r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це тонка філософія. Він символізує досконалий світ земної природи. Його головне призначення – навчити людину бачити красу у простому, повсякденному</a:t>
            </a:r>
            <a:endParaRPr lang="ru-RU" alt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62" y="339502"/>
            <a:ext cx="4747010" cy="4659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08" y="339502"/>
            <a:ext cx="4747010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0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/>
          <p:cNvSpPr>
            <a:spLocks noGrp="1"/>
          </p:cNvSpPr>
          <p:nvPr>
            <p:ph type="title" idx="4294967295"/>
          </p:nvPr>
        </p:nvSpPr>
        <p:spPr>
          <a:xfrm>
            <a:off x="78581" y="6237"/>
            <a:ext cx="8986837" cy="1143000"/>
          </a:xfrm>
        </p:spPr>
        <p:txBody>
          <a:bodyPr/>
          <a:lstStyle/>
          <a:p>
            <a:pPr eaLnBrk="1" hangingPunct="1"/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центрі уваги японського саду опиняються пісок, галька, карликові рослини, сухі струмки, камені</a:t>
            </a:r>
            <a:endParaRPr lang="ru-RU" alt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0883" y="1103514"/>
            <a:ext cx="4233540" cy="4155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0883" y="1103514"/>
            <a:ext cx="423354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6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979" y="1105119"/>
            <a:ext cx="2988041" cy="293326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167844" y="1707654"/>
            <a:ext cx="2808312" cy="19364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садів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718308" y="-135388"/>
            <a:ext cx="2398038" cy="5414275"/>
            <a:chOff x="6718308" y="-135388"/>
            <a:chExt cx="2398038" cy="541427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40081" y="-135388"/>
              <a:ext cx="2376265" cy="541427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718308" y="699542"/>
              <a:ext cx="2376266" cy="4176464"/>
              <a:chOff x="6718308" y="699542"/>
              <a:chExt cx="2376266" cy="4176464"/>
            </a:xfrm>
          </p:grpSpPr>
          <p:sp>
            <p:nvSpPr>
              <p:cNvPr id="9" name="Объект 1"/>
              <p:cNvSpPr txBox="1">
                <a:spLocks/>
              </p:cNvSpPr>
              <p:nvPr/>
            </p:nvSpPr>
            <p:spPr>
              <a:xfrm>
                <a:off x="6718308" y="699542"/>
                <a:ext cx="2376265" cy="1080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uk-UA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Райський</a:t>
                </a:r>
                <a:endParaRPr lang="ru-RU" sz="3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Объект 1"/>
              <p:cNvSpPr txBox="1">
                <a:spLocks/>
              </p:cNvSpPr>
              <p:nvPr/>
            </p:nvSpPr>
            <p:spPr>
              <a:xfrm>
                <a:off x="6718309" y="3795886"/>
                <a:ext cx="2376265" cy="1080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uk-UA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Чайний</a:t>
                </a:r>
                <a:endParaRPr lang="ru-RU" sz="3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-4" y="-135388"/>
            <a:ext cx="2376269" cy="5414275"/>
            <a:chOff x="-4" y="-135388"/>
            <a:chExt cx="2376269" cy="541427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-135388"/>
              <a:ext cx="2376265" cy="5414275"/>
            </a:xfrm>
            <a:prstGeom prst="rect">
              <a:avLst/>
            </a:prstGeom>
          </p:spPr>
        </p:pic>
        <p:sp>
          <p:nvSpPr>
            <p:cNvPr id="10" name="Объект 1"/>
            <p:cNvSpPr txBox="1">
              <a:spLocks/>
            </p:cNvSpPr>
            <p:nvPr/>
          </p:nvSpPr>
          <p:spPr>
            <a:xfrm>
              <a:off x="-1" y="699542"/>
              <a:ext cx="2376265" cy="10801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uk-UA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Пейзажний</a:t>
              </a:r>
              <a:endPara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Объект 1"/>
            <p:cNvSpPr txBox="1">
              <a:spLocks/>
            </p:cNvSpPr>
            <p:nvPr/>
          </p:nvSpPr>
          <p:spPr>
            <a:xfrm>
              <a:off x="-4" y="3939902"/>
              <a:ext cx="2376265" cy="10801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uk-UA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Філософський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30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>
            <a:spLocks noGrp="1"/>
          </p:cNvSpPr>
          <p:nvPr>
            <p:ph type="title" idx="4294967295"/>
          </p:nvPr>
        </p:nvSpPr>
        <p:spPr>
          <a:xfrm>
            <a:off x="3589622" y="1865336"/>
            <a:ext cx="5534283" cy="2166497"/>
          </a:xfrm>
        </p:spPr>
        <p:txBody>
          <a:bodyPr>
            <a:normAutofit/>
          </a:bodyPr>
          <a:lstStyle/>
          <a:p>
            <a:pPr algn="r" eaLnBrk="1" hangingPunct="1"/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Пейзаж саду формується за допомогою дерев, кущів, бамбука, квітів, моху; розташовані </a:t>
            </a:r>
            <a:r>
              <a:rPr lang="uk-UA" alt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r>
              <a:rPr lang="en-US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uk-UA" alt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яні</a:t>
            </a:r>
            <a:r>
              <a:rPr lang="uk-UA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ліхтарі, альтанки чи чайні будиночки </a:t>
            </a:r>
            <a:endParaRPr lang="ru-RU" alt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496" y="-2215"/>
            <a:ext cx="3642327" cy="3717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65" y="-2215"/>
            <a:ext cx="3642327" cy="3717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920" y="2860172"/>
            <a:ext cx="2557821" cy="24292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983" y="2860171"/>
            <a:ext cx="2557821" cy="24292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008" y="-2215"/>
            <a:ext cx="1991984" cy="2240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008" y="-2215"/>
            <a:ext cx="1991984" cy="22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2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29"/>
            <a:ext cx="8229600" cy="857250"/>
          </a:xfrm>
        </p:spPr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Райський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74514"/>
            <a:ext cx="8928992" cy="1697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Перші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сади , як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особливий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вид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палацові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садибні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сади 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своїй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світськими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 але при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цьому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зберігали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дух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релігійно-філософського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ставлення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природи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 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культу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Аміди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Головною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особливістю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те 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створюваний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саду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краєвид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обов'язково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копією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якогось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конкретного природного пейзажу.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334" y="2243137"/>
            <a:ext cx="9144000" cy="2900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334" y="2243136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0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Пейзажний сад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25" y="874514"/>
            <a:ext cx="9036496" cy="1697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Х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IV-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століттях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садово-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паркове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Японії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досягає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найвищого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розквіту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часу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визначилися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канони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японських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садів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Склався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стиль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японського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саду -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пейзажний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Запозичений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з Китаю,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доведений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японцями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філігранн</a:t>
            </a:r>
            <a:r>
              <a:rPr lang="uk-UA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досконалості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основі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національних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традицій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самобутньої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906" y="2250862"/>
            <a:ext cx="9144000" cy="2900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906" y="2243137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Філософські сади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987574"/>
            <a:ext cx="8856984" cy="1083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Філософські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сади (дзен)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створювалися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медитації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буддійських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храмах. До таких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відносяться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сад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каменів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сад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мохів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При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створенні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використовуються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тільки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камені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гравій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і мох.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Кожна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деталь такого саду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сприяє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по-буддійському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вченню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дзен,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знаходженню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порожнього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серця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»(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раптове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пробудження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свідомості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021" y="1995686"/>
            <a:ext cx="9144000" cy="2900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52" y="1995686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28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733</Words>
  <Application>Microsoft Office PowerPoint</Application>
  <PresentationFormat>Экран (16:9)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Японська культура  садоустрою.  Типи садів</vt:lpstr>
      <vt:lpstr>Японський сад</vt:lpstr>
      <vt:lpstr>Слайд 3</vt:lpstr>
      <vt:lpstr>У центрі уваги японського саду опиняються пісок, галька, карликові рослини, сухі струмки, камені</vt:lpstr>
      <vt:lpstr>Слайд 5</vt:lpstr>
      <vt:lpstr>Пейзаж саду формується за допомогою дерев, кущів, бамбука, квітів, моху; розташовані кам`яні ліхтарі, альтанки чи чайні будиночки </vt:lpstr>
      <vt:lpstr>Райський сад</vt:lpstr>
      <vt:lpstr>Пейзажний сад</vt:lpstr>
      <vt:lpstr>Філософські сади</vt:lpstr>
      <vt:lpstr>Камені – “кістяк” саду. Зазвичай їх розміщують триадами, викладають скульптури, розташовують доріжками або містками. Правильно створений сад викликає почуття давності й вічності.</vt:lpstr>
      <vt:lpstr>Сад каменів – культурно-естетичний японський витвір, що з`явився в період Муроматі (1336-1573)</vt:lpstr>
      <vt:lpstr>На поверхні саду за допомогою граблів роблять борозенки, що розташовані вздовж довгої сторони саду, і створюють кола навколо каміння.</vt:lpstr>
      <vt:lpstr>Рослини після каменів відіграють другорядну роль, але є невід`ємною складовою</vt:lpstr>
      <vt:lpstr>Слайд 14</vt:lpstr>
      <vt:lpstr>Слайд 15</vt:lpstr>
      <vt:lpstr>Вода – обов`язковий елемент, використовується у формі природних водойм: ставків, водоспадів, струмків, але у жодному разі не фонтану</vt:lpstr>
      <vt:lpstr>Вода – обов`язковий елемент, використовується у формі природних водойм: ставків, водоспадів, струмків, але у жодному разі не фонтану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 Novic</dc:creator>
  <cp:lastModifiedBy>Гость</cp:lastModifiedBy>
  <cp:revision>39</cp:revision>
  <dcterms:created xsi:type="dcterms:W3CDTF">2013-12-05T13:51:49Z</dcterms:created>
  <dcterms:modified xsi:type="dcterms:W3CDTF">2014-03-19T23:10:25Z</dcterms:modified>
</cp:coreProperties>
</file>