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5112568" cy="1656184"/>
          </a:xfrm>
        </p:spPr>
        <p:txBody>
          <a:bodyPr/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Prepered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Natalia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Semenyik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782456">
            <a:off x="899592" y="1268760"/>
            <a:ext cx="7772400" cy="1470025"/>
          </a:xfrm>
          <a:noFill/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Chinese tea drinking ceremony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291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77691"/>
            <a:ext cx="3312368" cy="2556734"/>
          </a:xfrm>
        </p:spPr>
      </p:pic>
      <p:sp>
        <p:nvSpPr>
          <p:cNvPr id="5" name="TextBox 4"/>
          <p:cNvSpPr txBox="1"/>
          <p:nvPr/>
        </p:nvSpPr>
        <p:spPr>
          <a:xfrm>
            <a:off x="1043608" y="3429000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Elegant tea Celestial taught the whole world, </a:t>
            </a:r>
            <a:r>
              <a:rPr lang="en-US" sz="28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ie</a:t>
            </a:r>
            <a:r>
              <a:rPr lang="en-US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China. It is in this country originated the custom of holding tea ceremonies. This tea special treatment - not just national drink, and the "light of life" and "the wisest of the plants."</a:t>
            </a:r>
            <a:endParaRPr lang="ru-RU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 descr="D:\Наташа\проекти\англюмова\400px-Toshihana_tea_ceremo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81453"/>
            <a:ext cx="3508697" cy="263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08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37444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main goal of Chinese tea drinking ceremony - to reveal the aroma and taste of tea, so haste is undesirable. And soft as silk, soothing sounds of bamboo flutes, small dishes, a variety of tea accessories items not encourage the waving hands. Tranquility and peace - mandatory conditions tea ceremony.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D:\Наташа\проекти\англюмова\100604422_c247acfcd27af982aa8fc6a75a0dd5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13280"/>
            <a:ext cx="3810000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Наташа\проекти\англюмова\chajnaya-ceremoniya-2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6672"/>
            <a:ext cx="3810000" cy="2530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30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7633885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Chinese tea drinking ceremony step by step:</a:t>
            </a:r>
            <a:endParaRPr lang="ru-RU" sz="32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Prepare the tea utensils. Shepherds (tea table) decorated statuette tea deity.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2708920"/>
            <a:ext cx="56166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Boil the water. Preference is given to soft, ideally - spring water. Remove the water from the fire trail on the surface when there are large bubbles and burst.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74" name="Picture 2" descr="D:\Наташа\проекти\англюмова\78913d2bfcef51dc3cf128406afb54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2748607" cy="413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1540" y="4149080"/>
            <a:ext cx="5508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 Heated vessels.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1536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7633885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Chinese tea drinking ceremony step by step:</a:t>
            </a:r>
            <a:endParaRPr lang="ru-RU" sz="32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412776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 Designed for brewing tea is poured into </a:t>
            </a:r>
            <a:r>
              <a:rPr lang="en-US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chahe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(tea box). Then inhale tea, enjoying the scent ...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4949" y="2624028"/>
            <a:ext cx="673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5. Fill the teapot with dry tea using a funnel.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1" y="3593312"/>
            <a:ext cx="7417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6. Awakening of tea. Close the kettle lid,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shake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shaking kettle from side to side.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758" y="4797152"/>
            <a:ext cx="74178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7. Pour water into the kettle. The first infusion of tea or drink and use for washing tea leaves.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1592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100"/>
                            </p:stCondLst>
                            <p:childTnLst>
                              <p:par>
                                <p:cTn id="1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800"/>
                            </p:stCondLst>
                            <p:childTnLst>
                              <p:par>
                                <p:cTn id="2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600"/>
                            </p:stCondLst>
                            <p:childTnLst>
                              <p:par>
                                <p:cTn id="3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7633885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Chinese tea drinking ceremony step by step:</a:t>
            </a:r>
            <a:endParaRPr lang="ru-RU" sz="32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340768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8. The second brew is poured into tall cups (</a:t>
            </a:r>
            <a:r>
              <a:rPr lang="en-US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vensyabey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3/4 volume and low cover cups (</a:t>
            </a:r>
            <a:r>
              <a:rPr lang="en-US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chabey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). Tightly to one another and overturned. You can make tea </a:t>
            </a:r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trays ready deity, washing his tea.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105835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9. </a:t>
            </a:r>
            <a:r>
              <a:rPr lang="en-US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Vensyabey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spins clockwise and enjoy the aroma. You can then take the first sip.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122" name="Picture 2" descr="D:\Наташа\проекти\англюмова\d5d06eeea5c6ee3a4c6dbe56440b4a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11277"/>
            <a:ext cx="4213597" cy="280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</TotalTime>
  <Words>330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Chinese tea drinking ceremony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tea drinking ceremony</dc:title>
  <dc:creator>Бодя</dc:creator>
  <cp:lastModifiedBy>Бодя</cp:lastModifiedBy>
  <cp:revision>8</cp:revision>
  <dcterms:created xsi:type="dcterms:W3CDTF">2013-12-23T18:04:35Z</dcterms:created>
  <dcterms:modified xsi:type="dcterms:W3CDTF">2013-12-25T05:34:26Z</dcterms:modified>
</cp:coreProperties>
</file>