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5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F8BBE-8869-4A07-AFCA-4761C0EF9D5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D27D-1237-44CA-AAE9-8F91F088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4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 contrast="-4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Напрями зовнішньої політики США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80558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Побережний Андрій</a:t>
            </a:r>
          </a:p>
          <a:p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клас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 contras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Тридцяті роки позначилися глибокою кризою у міждержавних відносинах. Економічні потрясіння 1929-1933 рр. не лише дестабілізували світове господарство,а й поляризували світ.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3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23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Відтоді, як під час англо-американської війни 1812-1814 рр. європейці захопили Вашингтон і спалили Білий дім,США вже ніколи не відчували загрози своїй національній безпеці ззовні. 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 contrast="-23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 вся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ахідна півкуля належала до сфери інтересів США й їх це цілком влаштовувало.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 країни стала не просто доконаним геополітичним фактом, а й філософією пересічного громадянина США.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4000" contrast="-17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 намагалася проводити багатополюсну політику, активно діючи по всьому світі. 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Важливим кроком Білого дому стало встановлення у 1933 р. дипломатичних відносин із СРСР та початок економічного співробітництва з Москвою.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03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1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 30-і рр. поклали край самозаспокоєнню США. На сході набирала сили Японія, загрожуючи американській військовій монополії в Тихому океані, Європа була збурена фашистським режимом в Італії та нацистським в Німеччині.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0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США гучніше стали лунати голоси втручальників – тих, хто вважав, що й цього разу Америці не вдасться перечекати війну в Європі й необхідно до неї належно готуватися. Проте у серпні 1935 р. в США було прийнято закон про нейтралітет, який означав перемогу ізоляціоністів над втручальниками.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20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1000"/>
                    </a14:imgEffect>
                  </a14:imgLayer>
                </a14:imgProps>
              </a:ext>
            </a:extLst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 за умов офіційно проголошеного конгресом ізоляціоністського курсу війни, США не були лише пасивним спостерігачем. 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активної зовнішньої політики мета про світове лідерство залишилася недосяжною, адже епіцентром найважливіших подій залишалася Європа.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1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245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TheBestUser</dc:creator>
  <cp:lastModifiedBy>TheBestUser</cp:lastModifiedBy>
  <cp:revision>8</cp:revision>
  <dcterms:created xsi:type="dcterms:W3CDTF">2014-04-08T12:47:38Z</dcterms:created>
  <dcterms:modified xsi:type="dcterms:W3CDTF">2014-04-08T19:28:17Z</dcterms:modified>
</cp:coreProperties>
</file>