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057400"/>
          </a:xfrm>
        </p:spPr>
        <p:txBody>
          <a:bodyPr anchor="ctr">
            <a:noAutofit/>
          </a:bodyPr>
          <a:lstStyle/>
          <a:p>
            <a:pPr algn="ctr"/>
            <a:r>
              <a:rPr lang="uk-UA" sz="15000" dirty="0" smtClean="0"/>
              <a:t>Італія</a:t>
            </a:r>
            <a:endParaRPr lang="ru-RU" sz="1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u="sng" dirty="0" smtClean="0"/>
              <a:t>Замки </a:t>
            </a:r>
            <a:r>
              <a:rPr lang="ru-RU" u="sng" dirty="0" err="1" smtClean="0"/>
              <a:t>Каннеро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25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776864" cy="4320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Дорога любви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126047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762328" cy="398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Замки озера </a:t>
            </a:r>
            <a:r>
              <a:rPr lang="ru-RU" u="sng" dirty="0" err="1" smtClean="0"/>
              <a:t>Маджоре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20130103195602425533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722945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Сфорца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img_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7040496" cy="4416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Ступініджі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op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58950"/>
            <a:ext cx="7717482" cy="4478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Агридженто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%D0%A1%D0%B8%D1%86%D0%B8%D0%BB%D0%B8%D1%8F.-%D0%90%D0%B3%D1%80%D0%B8%D0%B4%D0%B6%D0%B5%D0%BD%D1%82%D0%BE.-%D0%A5%D1%80%D0%B0%D0%BC-%D1%81%D0%BE%D0%B3%D0%BB%D0%B0%D1%81%D0%B8%D1%8F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5760640" cy="431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Аквилея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3i4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0" y="1873250"/>
            <a:ext cx="5080000" cy="341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Альберобелло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бари трулли италия альберобел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85844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Амальфи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amalfi-luna-conv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23875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Арианский</a:t>
            </a:r>
            <a:r>
              <a:rPr lang="ru-RU" u="sng" dirty="0" smtClean="0"/>
              <a:t> баптистерий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5227265" cy="454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Палаццо </a:t>
            </a:r>
            <a:r>
              <a:rPr lang="ru-RU" b="1" dirty="0" err="1" smtClean="0"/>
              <a:t>Альтемпс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341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u="sng" dirty="0" smtClean="0"/>
              <a:t>Архиепископская капелла (Равенна)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\Desktop\27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664630" cy="3938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Ассизи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%D0%90%D1%81%D1%81%D0%B8%D0%B7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6066003" cy="4549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smtClean="0"/>
              <a:t>Колизей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image5319788471290678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6740797" cy="5052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smtClean="0"/>
              <a:t>Замок </a:t>
            </a:r>
            <a:r>
              <a:rPr lang="ru-RU" u="sng" dirty="0" err="1" smtClean="0"/>
              <a:t>Кастель-дель-Монте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33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12917" cy="4447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Кастель-дель-Ово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38863854_623068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783" y="1628800"/>
            <a:ext cx="6488601" cy="4428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Креспи-д`Адда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%D0%9A%D1%80%D0%B5%D1%81%D0%BF%D0%B8-%D0%B4-%D0%90%D0%B4%D0%B4%D0%B0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5868144" cy="5062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Некрополь </a:t>
            </a:r>
            <a:r>
              <a:rPr lang="ru-RU" u="sng" dirty="0" err="1" smtClean="0"/>
              <a:t>Монтероцци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Desktop\Necropoli%20-%20Tarqu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20204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err="1" smtClean="0"/>
              <a:t>Сант-Аполлинаре-Нуово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i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32856"/>
            <a:ext cx="4610174" cy="435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Сант-Эльмо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490663"/>
            <a:ext cx="6103962" cy="457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Сиракузы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Desktop\sirac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5669632" cy="401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Апостольский дворец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Apostolic-Palace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60480" cy="4570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1300213801_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5970984" cy="4766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err="1" smtClean="0"/>
              <a:t>Вулькано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Admin\Desktop\vulk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03400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smtClean="0"/>
              <a:t>Везувий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5859859" cy="4058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Палаццо </a:t>
            </a:r>
            <a:r>
              <a:rPr lang="ru-RU" u="sng" dirty="0" err="1" smtClean="0"/>
              <a:t>Барберини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32848" cy="4484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u="sng" dirty="0" smtClean="0"/>
              <a:t>Палаццо Венеция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piazza-venezi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490444" cy="4543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smtClean="0"/>
              <a:t>Вилла Медичи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250px-RomaVillaMed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552728" cy="5188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Вилла </a:t>
            </a:r>
            <a:r>
              <a:rPr lang="ru-RU" u="sng" dirty="0" err="1" smtClean="0"/>
              <a:t>Дориа-Памфили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300px-Villa_Doria_Pamphili_giard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768752" cy="43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Вилла </a:t>
            </a:r>
            <a:r>
              <a:rPr lang="ru-RU" u="sng" dirty="0" err="1" smtClean="0"/>
              <a:t>Фарнезина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Villa_Farnesi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200800" cy="4113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Ботанический сад Падуи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1_1306648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603479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</TotalTime>
  <Words>49</Words>
  <Application>Microsoft Office PowerPoint</Application>
  <PresentationFormat>Экран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Італія</vt:lpstr>
      <vt:lpstr> Палаццо Альтемпс </vt:lpstr>
      <vt:lpstr>Апостольский дворец </vt:lpstr>
      <vt:lpstr> Палаццо Барберини  </vt:lpstr>
      <vt:lpstr>Палаццо Венеция </vt:lpstr>
      <vt:lpstr>Вилла Медичи </vt:lpstr>
      <vt:lpstr>Вилла Дориа-Памфили</vt:lpstr>
      <vt:lpstr>Вилла Фарнезина</vt:lpstr>
      <vt:lpstr>Ботанический сад Падуи </vt:lpstr>
      <vt:lpstr>Замки Каннеро</vt:lpstr>
      <vt:lpstr>Дорога любви</vt:lpstr>
      <vt:lpstr>Замки озера Маджоре</vt:lpstr>
      <vt:lpstr>Замок Сфорца</vt:lpstr>
      <vt:lpstr>Ступініджі </vt:lpstr>
      <vt:lpstr>Агридженто </vt:lpstr>
      <vt:lpstr>Аквилея </vt:lpstr>
      <vt:lpstr>Альберобелло </vt:lpstr>
      <vt:lpstr>Амальфи </vt:lpstr>
      <vt:lpstr>Арианский баптистерий </vt:lpstr>
      <vt:lpstr>Архиепископская капелла (Равенна) </vt:lpstr>
      <vt:lpstr>Ассизи </vt:lpstr>
      <vt:lpstr>Колизей </vt:lpstr>
      <vt:lpstr>Замок Кастель-дель-Монте </vt:lpstr>
      <vt:lpstr>Кастель-дель-Ово </vt:lpstr>
      <vt:lpstr>Креспи-д`Адда </vt:lpstr>
      <vt:lpstr>Некрополь Монтероцци  </vt:lpstr>
      <vt:lpstr>Сант-Аполлинаре-Нуово</vt:lpstr>
      <vt:lpstr>Сант-Эльмо </vt:lpstr>
      <vt:lpstr>Сиракузы</vt:lpstr>
      <vt:lpstr>Сиена</vt:lpstr>
      <vt:lpstr>Вулькано </vt:lpstr>
      <vt:lpstr>Везувий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Італія</dc:title>
  <dc:creator>Настя</dc:creator>
  <cp:lastModifiedBy>Admin</cp:lastModifiedBy>
  <cp:revision>39</cp:revision>
  <dcterms:created xsi:type="dcterms:W3CDTF">2013-01-20T08:23:48Z</dcterms:created>
  <dcterms:modified xsi:type="dcterms:W3CDTF">2013-03-16T18:08:31Z</dcterms:modified>
</cp:coreProperties>
</file>