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85" autoAdjust="0"/>
    <p:restoredTop sz="94660"/>
  </p:normalViewPr>
  <p:slideViewPr>
    <p:cSldViewPr snapToGrid="0">
      <p:cViewPr varScale="1">
        <p:scale>
          <a:sx n="80" d="100"/>
          <a:sy n="80" d="100"/>
        </p:scale>
        <p:origin x="-24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694C3-7F8A-46EB-B1BE-D8E9F44A1A9A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54D95-CC0D-4B55-A216-2E01959C93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30D0B-6DFD-4928-A211-3E4CD49C9818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8E9C8-B576-43BE-AC4E-21513405E6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9D74-BA47-4A8D-BDC3-6459779D7BF6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BBA9D-07C5-48A0-8A4A-E8605B2F76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3F3F5-222C-452F-969A-74CCB6BC2487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0D9B6-1696-49AF-8E7F-47F296B7AB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B7F2D-5FEE-42B5-AAF3-CE73D433227A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2A304-AC6E-4C76-AB21-FDD12C462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578E-AD53-4448-AAFF-378F4CBB9FED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69559-58B4-4B30-A821-42A994AC8A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79DBD-E859-48A6-8BF2-CF28477782B1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68D22-D869-45B5-ACFD-F31A994276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A35CA-8085-49EA-8B8A-FC67E3C216BB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B95C3-0707-48D4-A375-9F0556FF0B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61BE0-5CB2-427D-B76E-B74986EE49E5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8028D-A8C4-43B5-9980-E4A4AAAC0B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40BD3-E1CE-44A9-ACF5-E47E3840EBC1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49B9B-3C6A-452E-A8AB-1E84A5BC58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0ED2F-E073-44EC-B23D-C86AEC458016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63A99-F3CE-461B-A2F6-882752A9C4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B8D345-F152-4A0E-AED0-D1CA292D9A97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622330-00FA-4945-8C4F-6AE811DA7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3850" y="-228600"/>
            <a:ext cx="9144000" cy="2387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ІХ </a:t>
            </a:r>
            <a:r>
              <a:rPr lang="ru-RU" b="1" i="1" dirty="0" err="1" smtClean="0"/>
              <a:t>Всеукраїнський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турнір</a:t>
            </a:r>
            <a:r>
              <a:rPr lang="ru-RU" b="1" i="1" dirty="0" smtClean="0"/>
              <a:t> </a:t>
            </a:r>
            <a:r>
              <a:rPr lang="ru-RU" b="1" i="1" dirty="0" err="1" smtClean="0"/>
              <a:t>юних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географів</a:t>
            </a:r>
            <a:r>
              <a:rPr lang="ru-RU" b="1" i="1" dirty="0" smtClean="0"/>
              <a:t> (2013/2014 </a:t>
            </a:r>
            <a:r>
              <a:rPr lang="ru-RU" b="1" i="1" dirty="0" err="1" smtClean="0"/>
              <a:t>навчальний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рік</a:t>
            </a:r>
            <a:r>
              <a:rPr lang="ru-RU" b="1" i="1" dirty="0" smtClean="0"/>
              <a:t>)</a:t>
            </a:r>
            <a:endParaRPr lang="ru-RU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383088"/>
            <a:ext cx="9144000" cy="1655762"/>
          </a:xfrm>
        </p:spPr>
        <p:txBody>
          <a:bodyPr/>
          <a:lstStyle/>
          <a:p>
            <a:pPr eaLnBrk="1" hangingPunct="1"/>
            <a:r>
              <a:rPr lang="uk-UA" sz="3600" smtClean="0"/>
              <a:t>Геополітичне значення України</a:t>
            </a:r>
            <a:endParaRPr lang="ru-RU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2954338" y="365125"/>
            <a:ext cx="8399462" cy="1325563"/>
          </a:xfrm>
        </p:spPr>
        <p:txBody>
          <a:bodyPr/>
          <a:lstStyle/>
          <a:p>
            <a:pPr eaLnBrk="1" hangingPunct="1"/>
            <a:r>
              <a:rPr lang="uk-UA" smtClean="0"/>
              <a:t>Близька лінія конфліктів</a:t>
            </a:r>
            <a:endParaRPr lang="ru-RU" smtClean="0"/>
          </a:p>
        </p:txBody>
      </p:sp>
      <p:pic>
        <p:nvPicPr>
          <p:cNvPr id="22530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87650" y="1939925"/>
            <a:ext cx="5865813" cy="41036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4"/>
          <p:cNvSpPr>
            <a:spLocks noGrp="1"/>
          </p:cNvSpPr>
          <p:nvPr>
            <p:ph type="title"/>
          </p:nvPr>
        </p:nvSpPr>
        <p:spPr>
          <a:xfrm>
            <a:off x="677863" y="2906713"/>
            <a:ext cx="10515600" cy="1325562"/>
          </a:xfrm>
        </p:spPr>
        <p:txBody>
          <a:bodyPr/>
          <a:lstStyle/>
          <a:p>
            <a:pPr algn="ctr"/>
            <a:r>
              <a:rPr lang="uk-UA" smtClean="0"/>
              <a:t>Дякуємо за увагу!</a:t>
            </a:r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  Високоосвічений потенціал України</a:t>
            </a:r>
            <a:endParaRPr lang="ru-RU" smtClean="0"/>
          </a:p>
        </p:txBody>
      </p:sp>
      <p:pic>
        <p:nvPicPr>
          <p:cNvPr id="14338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65425" y="1862138"/>
            <a:ext cx="6167438" cy="43608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                Промисловість України </a:t>
            </a:r>
            <a:endParaRPr lang="ru-RU" smtClean="0"/>
          </a:p>
        </p:txBody>
      </p:sp>
      <p:pic>
        <p:nvPicPr>
          <p:cNvPr id="15362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09875" y="1884363"/>
            <a:ext cx="6010275" cy="44719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               Сільське господарство</a:t>
            </a:r>
            <a:endParaRPr lang="ru-RU" smtClean="0"/>
          </a:p>
        </p:txBody>
      </p:sp>
      <p:pic>
        <p:nvPicPr>
          <p:cNvPr id="16386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87625" y="2119313"/>
            <a:ext cx="6623050" cy="44148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                      Експорт України</a:t>
            </a:r>
            <a:endParaRPr lang="ru-RU" smtClean="0"/>
          </a:p>
        </p:txBody>
      </p:sp>
      <p:pic>
        <p:nvPicPr>
          <p:cNvPr id="17410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63788" y="1851025"/>
            <a:ext cx="6802437" cy="42259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1928813" y="365125"/>
            <a:ext cx="9424987" cy="1325563"/>
          </a:xfrm>
        </p:spPr>
        <p:txBody>
          <a:bodyPr/>
          <a:lstStyle/>
          <a:p>
            <a:pPr eaLnBrk="1" hangingPunct="1"/>
            <a:r>
              <a:rPr lang="uk-UA" smtClean="0"/>
              <a:t> Україна- важлива транзитна країна</a:t>
            </a:r>
            <a:endParaRPr lang="ru-RU" smtClean="0"/>
          </a:p>
        </p:txBody>
      </p:sp>
      <p:pic>
        <p:nvPicPr>
          <p:cNvPr id="1843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0" y="1957388"/>
            <a:ext cx="5715000" cy="4089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2108200" y="365125"/>
            <a:ext cx="9245600" cy="1325563"/>
          </a:xfrm>
        </p:spPr>
        <p:txBody>
          <a:bodyPr/>
          <a:lstStyle/>
          <a:p>
            <a:pPr eaLnBrk="1" hangingPunct="1"/>
            <a:r>
              <a:rPr lang="uk-UA" smtClean="0"/>
              <a:t>Транспортні коридори України</a:t>
            </a:r>
            <a:endParaRPr lang="ru-RU" smtClean="0"/>
          </a:p>
        </p:txBody>
      </p:sp>
      <p:pic>
        <p:nvPicPr>
          <p:cNvPr id="19458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676525" y="2036763"/>
            <a:ext cx="6315075" cy="3962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1984375" y="365125"/>
            <a:ext cx="9369425" cy="1325563"/>
          </a:xfrm>
        </p:spPr>
        <p:txBody>
          <a:bodyPr/>
          <a:lstStyle/>
          <a:p>
            <a:pPr eaLnBrk="1" hangingPunct="1"/>
            <a:r>
              <a:rPr lang="uk-UA" smtClean="0"/>
              <a:t>Транспортний коридор </a:t>
            </a:r>
            <a:r>
              <a:rPr lang="en-US" smtClean="0"/>
              <a:t>“</a:t>
            </a:r>
            <a:r>
              <a:rPr lang="uk-UA" smtClean="0"/>
              <a:t>Вікінг</a:t>
            </a:r>
            <a:r>
              <a:rPr lang="en-US" smtClean="0"/>
              <a:t>”</a:t>
            </a:r>
            <a:endParaRPr lang="ru-RU" smtClean="0"/>
          </a:p>
        </p:txBody>
      </p:sp>
      <p:pic>
        <p:nvPicPr>
          <p:cNvPr id="20482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954338" y="2163763"/>
            <a:ext cx="5386387" cy="4314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3746500" y="365125"/>
            <a:ext cx="7607300" cy="1325563"/>
          </a:xfrm>
        </p:spPr>
        <p:txBody>
          <a:bodyPr/>
          <a:lstStyle/>
          <a:p>
            <a:pPr eaLnBrk="1" hangingPunct="1"/>
            <a:r>
              <a:rPr lang="uk-UA" smtClean="0"/>
              <a:t>Родовища нафти</a:t>
            </a:r>
            <a:endParaRPr lang="ru-RU" smtClean="0"/>
          </a:p>
        </p:txBody>
      </p:sp>
      <p:pic>
        <p:nvPicPr>
          <p:cNvPr id="21506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24263" y="1928813"/>
            <a:ext cx="4483100" cy="48402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38</Words>
  <Application>Microsoft Office PowerPoint</Application>
  <PresentationFormat>Произвольный</PresentationFormat>
  <Paragraphs>12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 Light</vt:lpstr>
      <vt:lpstr>Calibri</vt:lpstr>
      <vt:lpstr>Тема Office</vt:lpstr>
      <vt:lpstr>ІХ Всеукраїнський турнір юних географів (2013/2014 навчальний рік)</vt:lpstr>
      <vt:lpstr>  Високоосвічений потенціал України</vt:lpstr>
      <vt:lpstr>                Промисловість України </vt:lpstr>
      <vt:lpstr>               Сільське господарство</vt:lpstr>
      <vt:lpstr>                      Експорт України</vt:lpstr>
      <vt:lpstr> Україна- важлива транзитна країна</vt:lpstr>
      <vt:lpstr>Транспортні коридори України</vt:lpstr>
      <vt:lpstr>Транспортний коридор “Вікінг”</vt:lpstr>
      <vt:lpstr>Родовища нафти</vt:lpstr>
      <vt:lpstr>Близька лінія конфліктів</vt:lpstr>
      <vt:lpstr>Дякуємо за увагу!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ІХ Всеукраїнський турнір юних географів (2013/2014 навчальний рік)</dc:title>
  <dc:creator>User</dc:creator>
  <cp:lastModifiedBy>Пользователь Windows</cp:lastModifiedBy>
  <cp:revision>7</cp:revision>
  <dcterms:created xsi:type="dcterms:W3CDTF">2013-10-27T19:05:21Z</dcterms:created>
  <dcterms:modified xsi:type="dcterms:W3CDTF">2013-11-01T06:34:22Z</dcterms:modified>
</cp:coreProperties>
</file>