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 snapToGrid="0">
      <p:cViewPr varScale="1">
        <p:scale>
          <a:sx n="108" d="100"/>
          <a:sy n="108" d="100"/>
        </p:scale>
        <p:origin x="-17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A37BA5-9EC1-45A6-9276-14C40D7388F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5DD6A74-CD85-4007-9AFD-550977D0EA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EE790-C649-40BA-87D8-C2ABA7E82F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93874-D574-4D8C-9B0A-DD12A4D2FB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6C345E9-BE2D-40A0-B0B7-E61131489F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8F31B-7E2F-4090-9C4E-4212B29432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5D4B5-7859-4596-A2E2-8569E45ACD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21BC5-9D28-4233-B763-C5B89206A8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44A62-4ECA-4AE3-8386-8AC4A2E558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59315-1D4E-4C66-82A6-C68BD9B665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47403-626C-4D13-9CE5-B49876BD9F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795FF-513E-473C-B5E6-19EA6710BD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19F5D-BC3C-45B3-AD6E-C1AEA751C1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BB3F4-26E5-47A1-B8C4-765CD9B8A4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9DEFA-C6E5-43E0-B34A-39F57F9FF6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F714C-DFE8-4057-8775-5AAC22D683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1F8C1-F40B-4FD9-AA8A-934E61F0A6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7BE38-7D6A-4D23-B371-B78D7C819D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1C347-D499-4FE0-9303-0316B1ED23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DC702-9DDC-40CE-BEB9-60C69F001E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3710D-8F6D-4BD2-90DA-D9A049B95B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8624E-8FAA-4A03-AC57-553AAC62FC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1FD07-63F2-4B7B-BBCE-3F1056E536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3E26A6-8574-4100-8D67-13FFDC7AE8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A3AB511-8849-492C-A34B-9F7A8EB771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8992" y="3701562"/>
            <a:ext cx="6022731" cy="1134207"/>
          </a:xfrm>
        </p:spPr>
        <p:txBody>
          <a:bodyPr/>
          <a:lstStyle/>
          <a:p>
            <a:r>
              <a:rPr lang="ru-RU" smtClean="0"/>
              <a:t>	Подготовил </a:t>
            </a:r>
            <a:r>
              <a:rPr lang="ru-RU" dirty="0" smtClean="0"/>
              <a:t>ученик 10-А класса Уруков Дмитрий</a:t>
            </a:r>
            <a:endParaRPr lang="ru-RU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652955" y="1301261"/>
            <a:ext cx="61722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ru-RU" sz="7200" b="1" i="0" u="none" strike="noStrike" kern="0" cap="none" spc="50" normalizeH="0" baseline="0" noProof="0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Австралия и</a:t>
            </a:r>
            <a:r>
              <a:rPr kumimoji="0" lang="ru-RU" sz="7200" b="1" i="0" u="none" strike="noStrike" kern="0" cap="none" spc="50" normalizeH="0" noProof="0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 Океания</a:t>
            </a:r>
            <a:endParaRPr kumimoji="0" lang="ru-RU" sz="7200" b="1" i="0" u="none" strike="noStrike" kern="0" cap="none" spc="50" normalizeH="0" baseline="0" noProof="0" dirty="0">
              <a:ln w="11430"/>
              <a:solidFill>
                <a:schemeClr val="bg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0405_slide">
  <a:themeElements>
    <a:clrScheme name="Тема Office 2">
      <a:dk1>
        <a:srgbClr val="000000"/>
      </a:dk1>
      <a:lt1>
        <a:srgbClr val="99CCFF"/>
      </a:lt1>
      <a:dk2>
        <a:srgbClr val="000000"/>
      </a:dk2>
      <a:lt2>
        <a:srgbClr val="CCCCCC"/>
      </a:lt2>
      <a:accent1>
        <a:srgbClr val="48468C"/>
      </a:accent1>
      <a:accent2>
        <a:srgbClr val="1F6660"/>
      </a:accent2>
      <a:accent3>
        <a:srgbClr val="CAE2FF"/>
      </a:accent3>
      <a:accent4>
        <a:srgbClr val="000000"/>
      </a:accent4>
      <a:accent5>
        <a:srgbClr val="B1B0C5"/>
      </a:accent5>
      <a:accent6>
        <a:srgbClr val="1B5C56"/>
      </a:accent6>
      <a:hlink>
        <a:srgbClr val="224B73"/>
      </a:hlink>
      <a:folHlink>
        <a:srgbClr val="583973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315F8C"/>
        </a:accent1>
        <a:accent2>
          <a:srgbClr val="1C548C"/>
        </a:accent2>
        <a:accent3>
          <a:srgbClr val="CAE2FF"/>
        </a:accent3>
        <a:accent4>
          <a:srgbClr val="000000"/>
        </a:accent4>
        <a:accent5>
          <a:srgbClr val="ADB6C5"/>
        </a:accent5>
        <a:accent6>
          <a:srgbClr val="184B7E"/>
        </a:accent6>
        <a:hlink>
          <a:srgbClr val="224B73"/>
        </a:hlink>
        <a:folHlink>
          <a:srgbClr val="00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48468C"/>
        </a:accent1>
        <a:accent2>
          <a:srgbClr val="1F6660"/>
        </a:accent2>
        <a:accent3>
          <a:srgbClr val="CAE2FF"/>
        </a:accent3>
        <a:accent4>
          <a:srgbClr val="000000"/>
        </a:accent4>
        <a:accent5>
          <a:srgbClr val="B1B0C5"/>
        </a:accent5>
        <a:accent6>
          <a:srgbClr val="1B5C56"/>
        </a:accent6>
        <a:hlink>
          <a:srgbClr val="224B73"/>
        </a:hlink>
        <a:folHlink>
          <a:srgbClr val="58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73622E"/>
        </a:accent1>
        <a:accent2>
          <a:srgbClr val="265380"/>
        </a:accent2>
        <a:accent3>
          <a:srgbClr val="CAE2FF"/>
        </a:accent3>
        <a:accent4>
          <a:srgbClr val="000000"/>
        </a:accent4>
        <a:accent5>
          <a:srgbClr val="BCB7AD"/>
        </a:accent5>
        <a:accent6>
          <a:srgbClr val="214A73"/>
        </a:accent6>
        <a:hlink>
          <a:srgbClr val="6E3921"/>
        </a:hlink>
        <a:folHlink>
          <a:srgbClr val="661F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525E1C"/>
        </a:accent1>
        <a:accent2>
          <a:srgbClr val="734F22"/>
        </a:accent2>
        <a:accent3>
          <a:srgbClr val="CAE2FF"/>
        </a:accent3>
        <a:accent4>
          <a:srgbClr val="000000"/>
        </a:accent4>
        <a:accent5>
          <a:srgbClr val="B3B6AB"/>
        </a:accent5>
        <a:accent6>
          <a:srgbClr val="68471E"/>
        </a:accent6>
        <a:hlink>
          <a:srgbClr val="661F54"/>
        </a:hlink>
        <a:folHlink>
          <a:srgbClr val="224B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15F8C"/>
        </a:accent1>
        <a:accent2>
          <a:srgbClr val="1C548C"/>
        </a:accent2>
        <a:accent3>
          <a:srgbClr val="FFFFFF"/>
        </a:accent3>
        <a:accent4>
          <a:srgbClr val="000000"/>
        </a:accent4>
        <a:accent5>
          <a:srgbClr val="ADB6C5"/>
        </a:accent5>
        <a:accent6>
          <a:srgbClr val="184B7E"/>
        </a:accent6>
        <a:hlink>
          <a:srgbClr val="224B73"/>
        </a:hlink>
        <a:folHlink>
          <a:srgbClr val="00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8468C"/>
        </a:accent1>
        <a:accent2>
          <a:srgbClr val="1F6660"/>
        </a:accent2>
        <a:accent3>
          <a:srgbClr val="FFFFFF"/>
        </a:accent3>
        <a:accent4>
          <a:srgbClr val="000000"/>
        </a:accent4>
        <a:accent5>
          <a:srgbClr val="B1B0C5"/>
        </a:accent5>
        <a:accent6>
          <a:srgbClr val="1B5C56"/>
        </a:accent6>
        <a:hlink>
          <a:srgbClr val="224B73"/>
        </a:hlink>
        <a:folHlink>
          <a:srgbClr val="58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3622E"/>
        </a:accent1>
        <a:accent2>
          <a:srgbClr val="265380"/>
        </a:accent2>
        <a:accent3>
          <a:srgbClr val="FFFFFF"/>
        </a:accent3>
        <a:accent4>
          <a:srgbClr val="000000"/>
        </a:accent4>
        <a:accent5>
          <a:srgbClr val="BCB7AD"/>
        </a:accent5>
        <a:accent6>
          <a:srgbClr val="214A73"/>
        </a:accent6>
        <a:hlink>
          <a:srgbClr val="6E3921"/>
        </a:hlink>
        <a:folHlink>
          <a:srgbClr val="661F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25E1C"/>
        </a:accent1>
        <a:accent2>
          <a:srgbClr val="734F22"/>
        </a:accent2>
        <a:accent3>
          <a:srgbClr val="FFFFFF"/>
        </a:accent3>
        <a:accent4>
          <a:srgbClr val="000000"/>
        </a:accent4>
        <a:accent5>
          <a:srgbClr val="B3B6AB"/>
        </a:accent5>
        <a:accent6>
          <a:srgbClr val="68471E"/>
        </a:accent6>
        <a:hlink>
          <a:srgbClr val="661F54"/>
        </a:hlink>
        <a:folHlink>
          <a:srgbClr val="224B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99CCFF"/>
      </a:lt1>
      <a:dk2>
        <a:srgbClr val="000000"/>
      </a:dk2>
      <a:lt2>
        <a:srgbClr val="CCCCCC"/>
      </a:lt2>
      <a:accent1>
        <a:srgbClr val="48468C"/>
      </a:accent1>
      <a:accent2>
        <a:srgbClr val="1F6660"/>
      </a:accent2>
      <a:accent3>
        <a:srgbClr val="CAE2FF"/>
      </a:accent3>
      <a:accent4>
        <a:srgbClr val="000000"/>
      </a:accent4>
      <a:accent5>
        <a:srgbClr val="B1B0C5"/>
      </a:accent5>
      <a:accent6>
        <a:srgbClr val="1B5C56"/>
      </a:accent6>
      <a:hlink>
        <a:srgbClr val="224B73"/>
      </a:hlink>
      <a:folHlink>
        <a:srgbClr val="583973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315F8C"/>
        </a:accent1>
        <a:accent2>
          <a:srgbClr val="1C548C"/>
        </a:accent2>
        <a:accent3>
          <a:srgbClr val="CAE2FF"/>
        </a:accent3>
        <a:accent4>
          <a:srgbClr val="000000"/>
        </a:accent4>
        <a:accent5>
          <a:srgbClr val="ADB6C5"/>
        </a:accent5>
        <a:accent6>
          <a:srgbClr val="184B7E"/>
        </a:accent6>
        <a:hlink>
          <a:srgbClr val="224B73"/>
        </a:hlink>
        <a:folHlink>
          <a:srgbClr val="00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48468C"/>
        </a:accent1>
        <a:accent2>
          <a:srgbClr val="1F6660"/>
        </a:accent2>
        <a:accent3>
          <a:srgbClr val="CAE2FF"/>
        </a:accent3>
        <a:accent4>
          <a:srgbClr val="000000"/>
        </a:accent4>
        <a:accent5>
          <a:srgbClr val="B1B0C5"/>
        </a:accent5>
        <a:accent6>
          <a:srgbClr val="1B5C56"/>
        </a:accent6>
        <a:hlink>
          <a:srgbClr val="224B73"/>
        </a:hlink>
        <a:folHlink>
          <a:srgbClr val="58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73622E"/>
        </a:accent1>
        <a:accent2>
          <a:srgbClr val="265380"/>
        </a:accent2>
        <a:accent3>
          <a:srgbClr val="CAE2FF"/>
        </a:accent3>
        <a:accent4>
          <a:srgbClr val="000000"/>
        </a:accent4>
        <a:accent5>
          <a:srgbClr val="BCB7AD"/>
        </a:accent5>
        <a:accent6>
          <a:srgbClr val="214A73"/>
        </a:accent6>
        <a:hlink>
          <a:srgbClr val="6E3921"/>
        </a:hlink>
        <a:folHlink>
          <a:srgbClr val="661F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99CCFF"/>
        </a:lt1>
        <a:dk2>
          <a:srgbClr val="000000"/>
        </a:dk2>
        <a:lt2>
          <a:srgbClr val="CCCCCC"/>
        </a:lt2>
        <a:accent1>
          <a:srgbClr val="525E1C"/>
        </a:accent1>
        <a:accent2>
          <a:srgbClr val="734F22"/>
        </a:accent2>
        <a:accent3>
          <a:srgbClr val="CAE2FF"/>
        </a:accent3>
        <a:accent4>
          <a:srgbClr val="000000"/>
        </a:accent4>
        <a:accent5>
          <a:srgbClr val="B3B6AB"/>
        </a:accent5>
        <a:accent6>
          <a:srgbClr val="68471E"/>
        </a:accent6>
        <a:hlink>
          <a:srgbClr val="661F54"/>
        </a:hlink>
        <a:folHlink>
          <a:srgbClr val="224B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15F8C"/>
        </a:accent1>
        <a:accent2>
          <a:srgbClr val="1C548C"/>
        </a:accent2>
        <a:accent3>
          <a:srgbClr val="FFFFFF"/>
        </a:accent3>
        <a:accent4>
          <a:srgbClr val="000000"/>
        </a:accent4>
        <a:accent5>
          <a:srgbClr val="ADB6C5"/>
        </a:accent5>
        <a:accent6>
          <a:srgbClr val="184B7E"/>
        </a:accent6>
        <a:hlink>
          <a:srgbClr val="224B73"/>
        </a:hlink>
        <a:folHlink>
          <a:srgbClr val="00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8468C"/>
        </a:accent1>
        <a:accent2>
          <a:srgbClr val="1F6660"/>
        </a:accent2>
        <a:accent3>
          <a:srgbClr val="FFFFFF"/>
        </a:accent3>
        <a:accent4>
          <a:srgbClr val="000000"/>
        </a:accent4>
        <a:accent5>
          <a:srgbClr val="B1B0C5"/>
        </a:accent5>
        <a:accent6>
          <a:srgbClr val="1B5C56"/>
        </a:accent6>
        <a:hlink>
          <a:srgbClr val="224B73"/>
        </a:hlink>
        <a:folHlink>
          <a:srgbClr val="5839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3622E"/>
        </a:accent1>
        <a:accent2>
          <a:srgbClr val="265380"/>
        </a:accent2>
        <a:accent3>
          <a:srgbClr val="FFFFFF"/>
        </a:accent3>
        <a:accent4>
          <a:srgbClr val="000000"/>
        </a:accent4>
        <a:accent5>
          <a:srgbClr val="BCB7AD"/>
        </a:accent5>
        <a:accent6>
          <a:srgbClr val="214A73"/>
        </a:accent6>
        <a:hlink>
          <a:srgbClr val="6E3921"/>
        </a:hlink>
        <a:folHlink>
          <a:srgbClr val="661F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25E1C"/>
        </a:accent1>
        <a:accent2>
          <a:srgbClr val="734F22"/>
        </a:accent2>
        <a:accent3>
          <a:srgbClr val="FFFFFF"/>
        </a:accent3>
        <a:accent4>
          <a:srgbClr val="000000"/>
        </a:accent4>
        <a:accent5>
          <a:srgbClr val="B3B6AB"/>
        </a:accent5>
        <a:accent6>
          <a:srgbClr val="68471E"/>
        </a:accent6>
        <a:hlink>
          <a:srgbClr val="661F54"/>
        </a:hlink>
        <a:folHlink>
          <a:srgbClr val="224B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ind_0405_slide</Template>
  <TotalTime>50</TotalTime>
  <Words>3</Words>
  <Application>Microsoft PowerPoint</Application>
  <PresentationFormat>Экран (4:3)</PresentationFormat>
  <Paragraphs>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ind_0405_slide</vt:lpstr>
      <vt:lpstr>1_Default Design</vt:lpstr>
      <vt:lpstr>Слайд 1</vt:lpstr>
      <vt:lpstr>Слайд 2</vt:lpstr>
      <vt:lpstr>Слайд 3</vt:lpstr>
      <vt:lpstr>Слайд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Дима</dc:creator>
  <cp:lastModifiedBy>Дима</cp:lastModifiedBy>
  <cp:revision>4</cp:revision>
  <dcterms:created xsi:type="dcterms:W3CDTF">2014-05-11T13:18:35Z</dcterms:created>
  <dcterms:modified xsi:type="dcterms:W3CDTF">2014-05-11T14:09:10Z</dcterms:modified>
</cp:coreProperties>
</file>