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2" r:id="rId6"/>
    <p:sldId id="264" r:id="rId7"/>
    <p:sldId id="266" r:id="rId8"/>
    <p:sldId id="261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9" autoAdjust="0"/>
  </p:normalViewPr>
  <p:slideViewPr>
    <p:cSldViewPr>
      <p:cViewPr>
        <p:scale>
          <a:sx n="71" d="100"/>
          <a:sy n="71" d="100"/>
        </p:scale>
        <p:origin x="-12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1"/>
        <c:ser>
          <c:idx val="0"/>
          <c:order val="0"/>
          <c:tx>
            <c:strRef>
              <c:f>Лист3!$A$1</c:f>
              <c:strCache>
                <c:ptCount val="1"/>
                <c:pt idx="0">
                  <c:v>Зростання за роками</c:v>
                </c:pt>
              </c:strCache>
            </c:strRef>
          </c:tx>
          <c:val>
            <c:numRef>
              <c:f>Лист3!$A$2:$A$4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Лист3!$B$1</c:f>
              <c:strCache>
                <c:ptCount val="1"/>
                <c:pt idx="0">
                  <c:v>Кількість видобування</c:v>
                </c:pt>
              </c:strCache>
            </c:strRef>
          </c:tx>
          <c:val>
            <c:numRef>
              <c:f>Лист3!$B$2:$B$4</c:f>
              <c:numCache>
                <c:formatCode>0%</c:formatCode>
                <c:ptCount val="3"/>
                <c:pt idx="0">
                  <c:v>0.30000000000000027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40448"/>
        <c:axId val="68441984"/>
      </c:lineChart>
      <c:catAx>
        <c:axId val="6844044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68441984"/>
        <c:crosses val="autoZero"/>
        <c:auto val="1"/>
        <c:lblAlgn val="ctr"/>
        <c:lblOffset val="100"/>
        <c:noMultiLvlLbl val="1"/>
      </c:catAx>
      <c:valAx>
        <c:axId val="6844198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68440448"/>
        <c:crosses val="autoZero"/>
        <c:crossBetween val="between"/>
      </c:valAx>
    </c:plotArea>
    <c:plotVisOnly val="1"/>
    <c:dispBlanksAs val="zero"/>
    <c:showDLblsOverMax val="1"/>
  </c:chart>
  <c:externalData r:id="rId1">
    <c:autoUpdate val="1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DBEC4-B139-466D-A2C8-A872784B4B31}" type="datetimeFigureOut">
              <a:rPr lang="uk-UA" smtClean="0"/>
              <a:pPr/>
              <a:t>09.06.2014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F8C51-EE79-4366-A18E-EC8FA1769FB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17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F8C51-EE79-4366-A18E-EC8FA1769FBE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F8C51-EE79-4366-A18E-EC8FA1769FBE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458200" cy="2786081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Економічний</a:t>
            </a:r>
            <a:r>
              <a:rPr lang="ru-RU" sz="4000" dirty="0" smtClean="0"/>
              <a:t> аспект проблем </a:t>
            </a:r>
            <a:r>
              <a:rPr lang="ru-RU" sz="4000" dirty="0" err="1" smtClean="0"/>
              <a:t>Світового</a:t>
            </a:r>
            <a:r>
              <a:rPr lang="ru-RU" sz="4000" dirty="0" smtClean="0"/>
              <a:t> океану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25731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Підготував: </a:t>
            </a:r>
          </a:p>
          <a:p>
            <a:r>
              <a:rPr lang="uk-UA" dirty="0" smtClean="0"/>
              <a:t>Учень 10 класу </a:t>
            </a:r>
          </a:p>
          <a:p>
            <a:r>
              <a:rPr lang="uk-UA" dirty="0" err="1" smtClean="0"/>
              <a:t>Кійко</a:t>
            </a:r>
            <a:r>
              <a:rPr lang="uk-UA" smtClean="0"/>
              <a:t> Едуард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3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93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193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93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571612"/>
            <a:ext cx="5000660" cy="37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Охорона Світового океану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3552820" cy="528638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Будівництво очисних споруд та заходи щодо охорони водних джерел від забруднення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Морське господарство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Це частина світового господарства, що виокремилась у відносно самостійну економічну категорію в результаті розвитку продуктивних сил суспільства, територіального поділу праці, інтернаціоналізації та глобалізації Світової економіки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875490"/>
            <a:ext cx="5000612" cy="278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1928802"/>
            <a:ext cx="41910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Галузі водного господарства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428736"/>
            <a:ext cx="4857784" cy="516098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uk-UA" dirty="0" smtClean="0"/>
              <a:t>     Водне господарство – галузі, у яких може бути використаний Світовий океан: гідроенергетика, </a:t>
            </a:r>
          </a:p>
          <a:p>
            <a:pPr marL="514350" indent="-514350">
              <a:buNone/>
            </a:pPr>
            <a:r>
              <a:rPr lang="uk-UA" dirty="0" smtClean="0"/>
              <a:t>     видобування корисних копалин, водний транспорт, водопостачання, харчування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Гідроенергетика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482042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>
                <a:ln>
                  <a:solidFill>
                    <a:srgbClr val="0070C0"/>
                  </a:solidFill>
                </a:ln>
              </a:rPr>
              <a:t>   Використання енергії води шляхом її перетворення на електричну енергію</a:t>
            </a:r>
            <a:endParaRPr lang="uk-UA" sz="3600" dirty="0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786190"/>
            <a:ext cx="42227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Мои документы\11 класс\Маркова\energyisland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000372"/>
            <a:ext cx="513968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Видобування корисних копалин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Використання покладів із дна морського океану.</a:t>
            </a:r>
            <a:endParaRPr lang="uk-UA" dirty="0"/>
          </a:p>
        </p:txBody>
      </p:sp>
      <p:pic>
        <p:nvPicPr>
          <p:cNvPr id="3074" name="Picture 2" descr="d:\Мои документы\11 класс\Маркова\d4d4174eec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928934"/>
            <a:ext cx="5810184" cy="3349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Інтенсивність добування нафти та газу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285860"/>
          <a:ext cx="8715436" cy="507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071670" y="5929330"/>
            <a:ext cx="857256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30%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43438" y="6000768"/>
            <a:ext cx="857256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uk-UA" sz="2000" b="1" dirty="0" smtClean="0"/>
              <a:t>4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0%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358082" y="5929330"/>
            <a:ext cx="857256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uk-UA" sz="2400" b="1" dirty="0" smtClean="0"/>
              <a:t>5</a:t>
            </a:r>
            <a:r>
              <a:rPr kumimoji="0" lang="uk-UA" sz="2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0%</a:t>
            </a:r>
            <a:endParaRPr kumimoji="0" lang="uk-UA" sz="2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14554"/>
            <a:ext cx="3643338" cy="241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Харчування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73183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Вилов і використання флори та фауни океану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071810"/>
            <a:ext cx="50577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11 класс\Маркова\arctic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Водний транспорт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929718" cy="471490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Використання водних об</a:t>
            </a:r>
            <a:r>
              <a:rPr lang="en-US" dirty="0" smtClean="0"/>
              <a:t>`</a:t>
            </a:r>
            <a:r>
              <a:rPr lang="uk-UA" dirty="0" err="1" smtClean="0"/>
              <a:t>єктів</a:t>
            </a:r>
            <a:r>
              <a:rPr lang="uk-UA" dirty="0" smtClean="0"/>
              <a:t>, як транспортні шляхи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429000"/>
            <a:ext cx="3722361" cy="278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Водопостачання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7929618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Потреба у воді населених пунктів, промислових підприємств, теплових  та атомних станцій тощо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</TotalTime>
  <Words>160</Words>
  <Application>Microsoft Office PowerPoint</Application>
  <PresentationFormat>Экран (4:3)</PresentationFormat>
  <Paragraphs>27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Економічний аспект проблем Світового океану</vt:lpstr>
      <vt:lpstr>Морське господарство</vt:lpstr>
      <vt:lpstr>Галузі водного господарства</vt:lpstr>
      <vt:lpstr>Гідроенергетика</vt:lpstr>
      <vt:lpstr>Видобування корисних копалин</vt:lpstr>
      <vt:lpstr>Інтенсивність добування нафти та газу</vt:lpstr>
      <vt:lpstr>Харчування</vt:lpstr>
      <vt:lpstr>Водний транспорт </vt:lpstr>
      <vt:lpstr>Водопостачання</vt:lpstr>
      <vt:lpstr>Охорона Світового океану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Економічний аспект проблем Світового океану</dc:title>
  <dc:creator>Eduard Kiyko</dc:creator>
  <cp:lastModifiedBy>Eduard Kiyko</cp:lastModifiedBy>
  <cp:revision>42</cp:revision>
  <dcterms:modified xsi:type="dcterms:W3CDTF">2014-06-09T12:22:51Z</dcterms:modified>
</cp:coreProperties>
</file>