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8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0DB41-D934-468E-B0D4-6E75D30D9043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E843-A886-4C0B-A3E7-50A67F66D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0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E843-A886-4C0B-A3E7-50A67F66D6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4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3.jpe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5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r="6251" b="3444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" b="100000" l="750" r="99875"/>
                    </a14:imgEffect>
                    <a14:imgEffect>
                      <a14:sharpenSoften amount="11000"/>
                    </a14:imgEffect>
                    <a14:imgEffect>
                      <a14:colorTemperature colorTemp="7200"/>
                    </a14:imgEffect>
                    <a14:imgEffect>
                      <a14:saturation sat="17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25" b="3646"/>
          <a:stretch/>
        </p:blipFill>
        <p:spPr bwMode="auto">
          <a:xfrm>
            <a:off x="1301619" y="-357483"/>
            <a:ext cx="7842381" cy="721548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136904" cy="223224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10000" b="1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Алмати</a:t>
            </a:r>
            <a:endParaRPr lang="ru-RU" sz="10000" b="1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842493"/>
            <a:ext cx="8532441" cy="1752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Столиця</a:t>
            </a:r>
            <a:r>
              <a:rPr lang="uk-UA" sz="3600" b="1" cap="all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Казахстану</a:t>
            </a:r>
            <a:endParaRPr lang="ru-RU" sz="3600" b="1" cap="all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44" b="100000" l="1852" r="96561"/>
                    </a14:imgEffect>
                    <a14:imgEffect>
                      <a14:colorTemperature colorTemp="7250"/>
                    </a14:imgEffect>
                    <a14:imgEffect>
                      <a14:saturation sat="400000"/>
                    </a14:imgEffect>
                    <a14:imgEffect>
                      <a14:brightnessContrast bright="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2" t="36507" r="5955" b="9243"/>
          <a:stretch/>
        </p:blipFill>
        <p:spPr bwMode="auto">
          <a:xfrm>
            <a:off x="-1" y="0"/>
            <a:ext cx="2603241" cy="292981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" y="6353944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cap="all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Литвиненко Ольги 10-Б</a:t>
            </a:r>
            <a:endParaRPr lang="ru-RU" sz="3600" b="1" cap="all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lumMod val="20000"/>
                    <a:lumOff val="80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58328" cy="114300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Утоворення</a:t>
            </a:r>
            <a:r>
              <a:rPr lang="uk-UA" b="1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народності</a:t>
            </a:r>
            <a:endParaRPr lang="ru-RU" b="1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3258" y="1196752"/>
            <a:ext cx="4704353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казахської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народності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завершився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 - XV 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У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утворилося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Казахське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ханство. У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підйом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Казахського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ханства, спад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міжусобиць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скотарського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землеробського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торговельних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розширюються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Росією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сусідніми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endParaRPr lang="ru-RU" sz="16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"/>
          <a:stretch/>
        </p:blipFill>
        <p:spPr bwMode="auto">
          <a:xfrm>
            <a:off x="97565" y="116632"/>
            <a:ext cx="432569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D:\OLYA\Мои рисунки\Казахстан\0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32" y="3429001"/>
            <a:ext cx="4013340" cy="2919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807132" y="6331163"/>
            <a:ext cx="4320480" cy="37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1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Гори </a:t>
            </a:r>
            <a:r>
              <a:rPr lang="uk-UA" sz="18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Асхень</a:t>
            </a:r>
            <a:r>
              <a:rPr lang="uk-UA" sz="1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, за </a:t>
            </a:r>
            <a:r>
              <a:rPr lang="uk-UA" sz="18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Алматою</a:t>
            </a:r>
            <a:endParaRPr lang="ru-RU" sz="18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2462" y="3013383"/>
            <a:ext cx="4352357" cy="570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Річка </a:t>
            </a:r>
            <a:r>
              <a:rPr lang="uk-UA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Амань</a:t>
            </a:r>
            <a:r>
              <a:rPr lang="uk-UA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, що </a:t>
            </a:r>
            <a:r>
              <a:rPr lang="uk-UA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протікая</a:t>
            </a:r>
            <a:r>
              <a:rPr lang="uk-UA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 горами </a:t>
            </a:r>
            <a:r>
              <a:rPr lang="uk-UA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Асхань</a:t>
            </a:r>
            <a:endParaRPr lang="ru-RU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3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 bwMode="auto">
          <a:xfrm>
            <a:off x="156045" y="3429000"/>
            <a:ext cx="4362534" cy="2874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0" y="6348613"/>
            <a:ext cx="4320480" cy="37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Озеро </a:t>
            </a:r>
            <a:r>
              <a:rPr lang="uk-UA" sz="18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Иссик</a:t>
            </a:r>
            <a:endParaRPr lang="ru-RU" sz="18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4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752" y="-171400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Дислокація столиці Алмати</a:t>
            </a:r>
            <a:endParaRPr lang="ru-RU" b="1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280" y="1054640"/>
            <a:ext cx="4402832" cy="187030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Проведена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дислокація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столиці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Алмати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реконструйований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обласний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центр Акмола,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сьогодні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носить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ім'я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Астана.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Перенесення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столиці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переслідував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цілей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вирішував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ряд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найважливіших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країни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завдань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утворився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адміністративний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центр,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дав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потужний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імпульс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розвитку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багатьох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економічних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перетворень</a:t>
            </a:r>
            <a:r>
              <a:rPr lang="ru-RU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5000"/>
                    </a14:imgEffect>
                    <a14:imgEffect>
                      <a14:brightnessContrast bright="5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5"/>
          <a:stretch/>
        </p:blipFill>
        <p:spPr bwMode="auto">
          <a:xfrm>
            <a:off x="83090" y="862637"/>
            <a:ext cx="4626462" cy="2751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47790" y="4385720"/>
            <a:ext cx="4248472" cy="1658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по-новому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були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побудовані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міжрегіональні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зв'язки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пожвавилися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галузі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економіки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з'явилися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тисячі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нових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робочих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місць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 створено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новий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напрям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архітектурі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містобудуванні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засноване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ідеях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еврозійства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Формується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новий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центр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культури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 науки,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освіти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збагачує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величезного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стратегічно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важливого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регіону</a:t>
            </a:r>
            <a:r>
              <a:rPr lang="ru-RU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7790" y="3789040"/>
            <a:ext cx="454898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Знамениті «</a:t>
            </a:r>
            <a:r>
              <a:rPr lang="uk-UA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тургенские</a:t>
            </a:r>
            <a:r>
              <a:rPr lang="uk-UA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моховые</a:t>
            </a:r>
            <a:r>
              <a:rPr lang="uk-UA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ельники</a:t>
            </a:r>
            <a:r>
              <a:rPr lang="uk-UA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»</a:t>
            </a:r>
            <a:endParaRPr lang="ru-RU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</a:endParaRPr>
          </a:p>
        </p:txBody>
      </p:sp>
      <p:pic>
        <p:nvPicPr>
          <p:cNvPr id="3077" name="Picture 5" descr="D:\OLYA\Мои рисунки\Казахстан\DPP_004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colorTemperature colorTemp="7200"/>
                    </a14:imgEffect>
                    <a14:imgEffect>
                      <a14:saturation sat="175000"/>
                    </a14:imgEffect>
                    <a14:imgEffect>
                      <a14:brightnessContrast bright="15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99" y="3140968"/>
            <a:ext cx="4275881" cy="2851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089736" y="6155180"/>
            <a:ext cx="3672408" cy="68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Нова столиця Казахстану - </a:t>
            </a:r>
            <a:r>
              <a:rPr lang="uk-UA" sz="1800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Астан</a:t>
            </a:r>
            <a:endParaRPr lang="ru-RU" sz="1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9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Розвиток та життя столиці</a:t>
            </a:r>
            <a:endParaRPr lang="ru-RU" b="1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9752" y="822881"/>
            <a:ext cx="4574248" cy="151213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Розвивається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гарнішає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місто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Алмати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найбільший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діловий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фінансовий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науковий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освітній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культурний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центр Казахстану. На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основі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економічного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підйому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країні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почалися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кардинальні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зміни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соціальній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сфері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охороні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здоров'я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освіті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Планомірно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підвищується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заробітна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плата в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бюджетних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галузях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зростають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пенсії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своєчасно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виплачуються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допомоги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Збільшуються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вклади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населення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ощадних</a:t>
            </a:r>
            <a:r>
              <a:rPr lang="ru-RU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банках.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008" y="4941168"/>
            <a:ext cx="44214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Триває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робота з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удосконалення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системи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пенсійного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забезпечення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На початку шляху Казахстан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голосно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заявив про себе у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світовому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співтоваристві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відмовившись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статусу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ядерної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держави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оголосивши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закриття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найбільшого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світі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полігону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випробування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ядерної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зброї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Семипалатинському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вибравши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стратегію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глобальної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регіональної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безпеки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взаємовигідного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співробітництва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між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різними</a:t>
            </a:r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державами.</a:t>
            </a:r>
            <a:endParaRPr lang="ru-RU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0" name="Picture 4" descr="D:\OLYA\Мои рисунки\Казахстан\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162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"/>
          <a:stretch/>
        </p:blipFill>
        <p:spPr bwMode="auto">
          <a:xfrm>
            <a:off x="142528" y="764704"/>
            <a:ext cx="4069432" cy="3005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3008" y="3917024"/>
            <a:ext cx="4248472" cy="68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Найбільший готель у </a:t>
            </a:r>
            <a:r>
              <a:rPr lang="uk-UA" sz="1800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казахстані</a:t>
            </a:r>
            <a:r>
              <a:rPr lang="uk-UA" sz="18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, а також міжнародне </a:t>
            </a:r>
            <a:r>
              <a:rPr lang="uk-UA" sz="1800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послольство</a:t>
            </a:r>
            <a:r>
              <a:rPr lang="uk-UA" sz="18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 - «</a:t>
            </a:r>
            <a:r>
              <a:rPr lang="uk-UA" sz="1800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Рекіль</a:t>
            </a:r>
            <a:r>
              <a:rPr lang="uk-UA" sz="18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»</a:t>
            </a:r>
            <a:endParaRPr lang="ru-RU" sz="1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  <a14:imgEffect>
                      <a14:colorTemperature colorTemp="7200"/>
                    </a14:imgEffect>
                    <a14:imgEffect>
                      <a14:saturation sat="165000"/>
                    </a14:imgEffect>
                    <a14:imgEffect>
                      <a14:brightnessContrast bright="11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2" b="2223"/>
          <a:stretch/>
        </p:blipFill>
        <p:spPr bwMode="auto">
          <a:xfrm>
            <a:off x="4613046" y="2240113"/>
            <a:ext cx="4443328" cy="296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613046" y="5497267"/>
            <a:ext cx="4248472" cy="68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Рідкісне фото –  головний аеропорт Казахстану «</a:t>
            </a:r>
            <a:r>
              <a:rPr lang="uk-UA" sz="1800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Ашкала</a:t>
            </a:r>
            <a:r>
              <a:rPr lang="uk-UA" sz="18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</a:rPr>
              <a:t>»</a:t>
            </a:r>
            <a:endParaRPr lang="ru-RU" sz="1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0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Зовнішня і внутрішня політика</a:t>
            </a:r>
            <a:endParaRPr lang="ru-RU" b="1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149" y="836712"/>
            <a:ext cx="4508783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Зовнішньополітична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доктрина Казахстану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багатовекторну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дипломатію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дружніх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партнерських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плідну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мирного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Казахстан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впевнене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увійшов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просунувся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шляху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прогресивних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перетворень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4" descr="D:\OLYA\Мои рисунки\Казахстан\02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43" y="3086088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 descr="D:\OLYA\Мои рисунки\Для рисования\tumblr_m868jrIChi1qkvrpzo1_5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075"/>
                    </a14:imgEffect>
                    <a14:imgEffect>
                      <a14:saturation sat="250000"/>
                    </a14:imgEffect>
                    <a14:imgEffect>
                      <a14:brightnessContrast bright="-8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86088"/>
            <a:ext cx="4614429" cy="315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919531" y="836712"/>
            <a:ext cx="4067944" cy="2092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помисли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міжконфесійного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міжнаціонального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порозуміння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забезпеченню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непорушності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зростанню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плідній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сусідами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світовою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спільнотою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i="1" dirty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58" y="-315416"/>
            <a:ext cx="4495800" cy="1143000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Населення</a:t>
            </a:r>
            <a:endParaRPr lang="ru-RU" b="1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4176464" cy="23448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казахів</a:t>
            </a:r>
            <a:r>
              <a:rPr lang="ru-RU" sz="1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гумору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адаптивний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 -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цінували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 тому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жіноче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Приклад: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жіноча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гімназія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Кустанаї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Кустанаї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- 8,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жили в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інтернаті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отримували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домашньої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вчительки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акушерки - потреби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степового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 Зараз вони легко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переймають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погані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європейців</a:t>
            </a:r>
            <a:r>
              <a:rPr lang="ru-RU" sz="1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6" name="Picture 4" descr="D:\OLYA\Мои рисунки\Для рисования\tumblr_m2d5bwNjbP1qalcvpo1_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91"/>
          <a:stretch/>
        </p:blipFill>
        <p:spPr bwMode="auto">
          <a:xfrm>
            <a:off x="4716016" y="404664"/>
            <a:ext cx="4182245" cy="591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D:\OLYA\Мои рисунки\Для рисования\tumblr_m8f2ioUcAO1qhcj34o1_5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0" y="2819880"/>
            <a:ext cx="3600400" cy="3498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693505" y="6318536"/>
            <a:ext cx="3767134" cy="44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Учениці</a:t>
            </a:r>
            <a:r>
              <a:rPr lang="ru-RU" sz="1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Казахстанської</a:t>
            </a:r>
            <a:r>
              <a:rPr lang="ru-RU" sz="1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гімназії</a:t>
            </a:r>
            <a:endParaRPr lang="ru-RU" sz="18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6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3" b="83333" l="32285" r="81291"/>
                    </a14:imgEffect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140000"/>
                    </a14:imgEffect>
                    <a14:imgEffect>
                      <a14:brightnessContrast bright="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3306" r="14359" b="8664"/>
          <a:stretch/>
        </p:blipFill>
        <p:spPr bwMode="auto">
          <a:xfrm rot="316931">
            <a:off x="-1211902" y="1844498"/>
            <a:ext cx="7343193" cy="6096347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2151112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  <a:sp3d extrusionH="57150">
              <a:bevelT w="38100" h="38100" prst="angle"/>
            </a:sp3d>
          </a:bodyPr>
          <a:lstStyle/>
          <a:p>
            <a:r>
              <a:rPr lang="uk-UA" sz="7200" b="1" dirty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Дякую за увагу!</a:t>
            </a:r>
            <a:r>
              <a:rPr lang="ru-RU" sz="7200" b="1" dirty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7200" b="1" dirty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</a:br>
            <a:endParaRPr lang="ru-RU" sz="7200" dirty="0">
              <a:effectLst>
                <a:glow rad="139700">
                  <a:schemeClr val="accent6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014">
            <a:off x="3976315" y="1737256"/>
            <a:ext cx="655955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29">
            <a:off x="3408268" y="2058207"/>
            <a:ext cx="7224713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506</Words>
  <Application>Microsoft Office PowerPoint</Application>
  <PresentationFormat>Экран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Алмати</vt:lpstr>
      <vt:lpstr>Утоворення народності</vt:lpstr>
      <vt:lpstr>Дислокація столиці Алмати</vt:lpstr>
      <vt:lpstr>Розвиток та життя столиці</vt:lpstr>
      <vt:lpstr>Зовнішня і внутрішня політика</vt:lpstr>
      <vt:lpstr>Населення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Алмати</dc:title>
  <cp:lastModifiedBy>Olya</cp:lastModifiedBy>
  <cp:revision>32</cp:revision>
  <dcterms:modified xsi:type="dcterms:W3CDTF">2014-02-19T19:57:27Z</dcterms:modified>
</cp:coreProperties>
</file>