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84" autoAdjust="0"/>
  </p:normalViewPr>
  <p:slideViewPr>
    <p:cSldViewPr>
      <p:cViewPr varScale="1">
        <p:scale>
          <a:sx n="51" d="100"/>
          <a:sy n="51" d="100"/>
        </p:scale>
        <p:origin x="-124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4869160"/>
            <a:ext cx="8305800" cy="11430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2859364"/>
          </a:xfrm>
        </p:spPr>
        <p:txBody>
          <a:bodyPr/>
          <a:lstStyle/>
          <a:p>
            <a:r>
              <a:rPr lang="ru-RU" sz="6000" dirty="0" smtClean="0">
                <a:cs typeface="DokChampa" panose="020B0604020202020204" pitchFamily="34" charset="-34"/>
              </a:rPr>
              <a:t>Классификация</a:t>
            </a:r>
            <a:br>
              <a:rPr lang="ru-RU" sz="6000" dirty="0" smtClean="0">
                <a:cs typeface="DokChampa" panose="020B0604020202020204" pitchFamily="34" charset="-34"/>
              </a:rPr>
            </a:br>
            <a:r>
              <a:rPr lang="ru-RU" sz="6000" dirty="0" smtClean="0">
                <a:cs typeface="DokChampa" panose="020B0604020202020204" pitchFamily="34" charset="-34"/>
              </a:rPr>
              <a:t>ландшафтов</a:t>
            </a:r>
            <a:endParaRPr lang="uk-UA" sz="6000" dirty="0">
              <a:cs typeface="DokChampa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749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92695"/>
            <a:ext cx="8229600" cy="5413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7775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9" y="620688"/>
            <a:ext cx="8267227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429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8680"/>
            <a:ext cx="6264696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767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250"/>
            <a:ext cx="7776864" cy="5976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9728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776864" cy="5760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5872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8680"/>
            <a:ext cx="8229600" cy="5345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1390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5" y="692150"/>
            <a:ext cx="8126090" cy="540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4432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</TotalTime>
  <Words>1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Классификация ландшафтов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ландшафтов</dc:title>
  <dc:creator>Илья</dc:creator>
  <cp:lastModifiedBy>Олег</cp:lastModifiedBy>
  <cp:revision>5</cp:revision>
  <dcterms:created xsi:type="dcterms:W3CDTF">2015-01-31T16:11:14Z</dcterms:created>
  <dcterms:modified xsi:type="dcterms:W3CDTF">2015-01-31T17:12:21Z</dcterms:modified>
</cp:coreProperties>
</file>