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9" r:id="rId4"/>
    <p:sldId id="261" r:id="rId5"/>
    <p:sldId id="262" r:id="rId6"/>
    <p:sldId id="264" r:id="rId7"/>
    <p:sldId id="265" r:id="rId8"/>
    <p:sldId id="257" r:id="rId9"/>
    <p:sldId id="258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80" autoAdjust="0"/>
    <p:restoredTop sz="86430" autoAdjust="0"/>
  </p:normalViewPr>
  <p:slideViewPr>
    <p:cSldViewPr>
      <p:cViewPr varScale="1">
        <p:scale>
          <a:sx n="53" d="100"/>
          <a:sy n="53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D75E-8840-4C33-9305-D28235411F6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CBD67B-E5AB-4C7B-BC6A-7EFFAD245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D75E-8840-4C33-9305-D28235411F6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D67B-E5AB-4C7B-BC6A-7EFFAD24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D75E-8840-4C33-9305-D28235411F6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D67B-E5AB-4C7B-BC6A-7EFFAD24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42D75E-8840-4C33-9305-D28235411F6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CBD67B-E5AB-4C7B-BC6A-7EFFAD245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D75E-8840-4C33-9305-D28235411F6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CBD67B-E5AB-4C7B-BC6A-7EFFAD245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D75E-8840-4C33-9305-D28235411F6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CBD67B-E5AB-4C7B-BC6A-7EFFAD245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D75E-8840-4C33-9305-D28235411F6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CBD67B-E5AB-4C7B-BC6A-7EFFAD245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1E42D75E-8840-4C33-9305-D28235411F6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CBD67B-E5AB-4C7B-BC6A-7EFFAD245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D75E-8840-4C33-9305-D28235411F6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D67B-E5AB-4C7B-BC6A-7EFFAD24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D75E-8840-4C33-9305-D28235411F6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CBD67B-E5AB-4C7B-BC6A-7EFFAD245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D75E-8840-4C33-9305-D28235411F6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CBD67B-E5AB-4C7B-BC6A-7EFFAD245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2D75E-8840-4C33-9305-D28235411F64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BD67B-E5AB-4C7B-BC6A-7EFFAD24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domosti-ua.com/photo/original-1366878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81" y="260648"/>
            <a:ext cx="6923195" cy="5044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517232"/>
            <a:ext cx="7769243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5400" b="1" i="1" dirty="0" smtClean="0">
                <a:solidFill>
                  <a:srgbClr val="002060"/>
                </a:solidFill>
              </a:rPr>
              <a:t>The life of youth in Mexico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00076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2382" y="633462"/>
            <a:ext cx="2473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smtClean="0">
                <a:solidFill>
                  <a:srgbClr val="002060"/>
                </a:solidFill>
              </a:rPr>
              <a:t>The end</a:t>
            </a:r>
            <a:endParaRPr lang="ru-RU" sz="5400" b="1" i="1" dirty="0" smtClean="0">
              <a:solidFill>
                <a:srgbClr val="002060"/>
              </a:solidFill>
            </a:endParaRPr>
          </a:p>
        </p:txBody>
      </p:sp>
      <p:pic>
        <p:nvPicPr>
          <p:cNvPr id="20484" name="Picture 4" descr="http://files.adme.ru/files/news/part_53/539755/942055-R3L8T8D-650-Maria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36575"/>
            <a:ext cx="8096112" cy="4284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69269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i="1" dirty="0" smtClean="0"/>
              <a:t>Good people, fun, love to gossip, talk a lot and celebrate.</a:t>
            </a:r>
            <a:endParaRPr lang="ru-RU" sz="2800" b="1" i="1" dirty="0" smtClean="0"/>
          </a:p>
        </p:txBody>
      </p:sp>
      <p:pic>
        <p:nvPicPr>
          <p:cNvPr id="17412" name="Picture 4" descr="http://i.images.cdn.fotopedia.com/anboto-iPaluuC7ACo-original/Countries_of_the_World/America/Mexico/Oaxaca-Mexican-huip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320480" cy="4300570"/>
          </a:xfrm>
          <a:prstGeom prst="rect">
            <a:avLst/>
          </a:prstGeom>
          <a:noFill/>
        </p:spPr>
      </p:pic>
      <p:pic>
        <p:nvPicPr>
          <p:cNvPr id="17414" name="Picture 6" descr="http://www.sombrero.su/pictures/mexikanskay-vecheri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4"/>
            <a:ext cx="4104456" cy="3283567"/>
          </a:xfrm>
          <a:prstGeom prst="rect">
            <a:avLst/>
          </a:prstGeom>
          <a:noFill/>
        </p:spPr>
      </p:pic>
      <p:pic>
        <p:nvPicPr>
          <p:cNvPr id="17410" name="Picture 2" descr="http://cs315830.vk.me/v315830329/a95/RE7RBJAC8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76872"/>
            <a:ext cx="3986808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i="1" dirty="0" smtClean="0"/>
              <a:t>Young Mexicans arrange holidays for any reason, sometimes in their gardens, sometimes in cafes, restaurants and other establishments.</a:t>
            </a:r>
            <a:endParaRPr lang="ru-RU" sz="2800" b="1" i="1" dirty="0" smtClean="0"/>
          </a:p>
        </p:txBody>
      </p:sp>
      <p:pic>
        <p:nvPicPr>
          <p:cNvPr id="1026" name="Picture 2" descr="http://vi.ill.in.ua/m/950x0/639490.jpg"/>
          <p:cNvPicPr>
            <a:picLocks noChangeAspect="1" noChangeArrowheads="1"/>
          </p:cNvPicPr>
          <p:nvPr/>
        </p:nvPicPr>
        <p:blipFill>
          <a:blip r:embed="rId2" cstate="print"/>
          <a:srcRect b="6594"/>
          <a:stretch>
            <a:fillRect/>
          </a:stretch>
        </p:blipFill>
        <p:spPr bwMode="auto">
          <a:xfrm>
            <a:off x="179512" y="2977132"/>
            <a:ext cx="3924300" cy="3692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www.privilegea.ru/img/page_img/36082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253" y="3677641"/>
            <a:ext cx="4135203" cy="2919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tagfly.ru/cache/images/1085x1500_%D0%9C%D0%B5%D0%BA%D1%81%D0%B8%D0%BA%D0%B0_Dia%20del%20Ni%C3%B1o%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8568" y="332656"/>
            <a:ext cx="4224469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09871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3817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/>
              <a:t>Habits of Mexicans</a:t>
            </a:r>
            <a:endParaRPr lang="ru-RU" sz="3600" b="1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98738"/>
            <a:ext cx="9034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b="1" i="1" dirty="0" smtClean="0"/>
              <a:t>Do not take off one's shoes at home</a:t>
            </a:r>
            <a:r>
              <a:rPr lang="ru-RU" sz="2800" b="1" i="1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en-US" sz="2800" b="1" i="1" dirty="0" smtClean="0"/>
              <a:t> They like to criticize the government and the president</a:t>
            </a:r>
            <a:r>
              <a:rPr lang="ru-RU" sz="2800" b="1" i="1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en-US" sz="2800" b="1" i="1" dirty="0" smtClean="0"/>
              <a:t>Going to church on weekends</a:t>
            </a:r>
            <a:r>
              <a:rPr lang="ru-RU" sz="2800" b="1" i="1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en-US" sz="2800" b="1" i="1" dirty="0" smtClean="0"/>
              <a:t>Plenty to smile</a:t>
            </a:r>
            <a:r>
              <a:rPr lang="ru-RU" sz="2800" b="1" i="1" dirty="0" smtClean="0"/>
              <a:t>.</a:t>
            </a:r>
          </a:p>
        </p:txBody>
      </p:sp>
      <p:pic>
        <p:nvPicPr>
          <p:cNvPr id="19458" name="Picture 2" descr="http://thumbs.dreamstime.com/thumb_623/1312412818f69D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3672408" cy="3312368"/>
          </a:xfrm>
          <a:prstGeom prst="rect">
            <a:avLst/>
          </a:prstGeom>
          <a:noFill/>
        </p:spPr>
      </p:pic>
      <p:pic>
        <p:nvPicPr>
          <p:cNvPr id="19460" name="Picture 4" descr="http://st.pixanews.com/wp-content/uploads/2013/04/Auto_Defensa_pixanews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564904"/>
            <a:ext cx="4248472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177542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b="1" i="1" dirty="0" smtClean="0"/>
              <a:t>Watch TV all day (do not read books almost);</a:t>
            </a:r>
            <a:endParaRPr lang="ru-RU" sz="2800" b="1" i="1" dirty="0" smtClean="0"/>
          </a:p>
          <a:p>
            <a:pPr>
              <a:buBlip>
                <a:blip r:embed="rId2"/>
              </a:buBlip>
            </a:pPr>
            <a:r>
              <a:rPr lang="en-US" sz="2800" b="1" i="1" dirty="0" smtClean="0"/>
              <a:t>Every week, going to the cinema</a:t>
            </a:r>
            <a:r>
              <a:rPr lang="ru-RU" sz="2800" b="1" i="1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20100502 Тяжелая судьба мексиканских ж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5298469" cy="3528392"/>
          </a:xfrm>
          <a:prstGeom prst="rect">
            <a:avLst/>
          </a:prstGeom>
          <a:noFill/>
        </p:spPr>
      </p:pic>
      <p:pic>
        <p:nvPicPr>
          <p:cNvPr id="18436" name="Picture 4" descr="http://img1.globalinfo.ua/im/2013/11/21/2QP1TB_600w_350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789040"/>
            <a:ext cx="4495800" cy="261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621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/>
              <a:t>In Mexico spread drugs. </a:t>
            </a:r>
            <a:r>
              <a:rPr lang="en-US" sz="2800" b="1" i="1" dirty="0" smtClean="0"/>
              <a:t>Often young people are seller of drugs, and even worse are </a:t>
            </a:r>
            <a:r>
              <a:rPr lang="en-US" sz="2800" b="1" i="1" dirty="0" smtClean="0"/>
              <a:t>addicts</a:t>
            </a:r>
            <a:r>
              <a:rPr lang="ru-RU" sz="2800" b="1" i="1" dirty="0" smtClean="0"/>
              <a:t>.</a:t>
            </a:r>
            <a:endParaRPr lang="ru-RU" sz="2800" b="1" i="1" dirty="0" smtClean="0"/>
          </a:p>
        </p:txBody>
      </p:sp>
      <p:pic>
        <p:nvPicPr>
          <p:cNvPr id="2050" name="Picture 2" descr="http://i.obozrevatel.ua/8/1345741/737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286250" cy="2857500"/>
          </a:xfrm>
          <a:prstGeom prst="rect">
            <a:avLst/>
          </a:prstGeom>
          <a:noFill/>
        </p:spPr>
      </p:pic>
      <p:pic>
        <p:nvPicPr>
          <p:cNvPr id="2052" name="Picture 4" descr="http://i.obozrevatel.ua/8/1054346/533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05064"/>
            <a:ext cx="4824536" cy="2640293"/>
          </a:xfrm>
          <a:prstGeom prst="rect">
            <a:avLst/>
          </a:prstGeom>
          <a:noFill/>
        </p:spPr>
      </p:pic>
      <p:pic>
        <p:nvPicPr>
          <p:cNvPr id="2054" name="Picture 6" descr="http://ovesti.ru/uploads/posts/2012-07/thumbs/1343560683_gaschis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05273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7781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/>
              <a:t>The Mexican Mafia, also known as </a:t>
            </a:r>
            <a:r>
              <a:rPr lang="en-US" sz="2800" b="1" i="1" dirty="0" err="1" smtClean="0"/>
              <a:t>Laem</a:t>
            </a:r>
            <a:r>
              <a:rPr lang="en-US" sz="2800" b="1" i="1" dirty="0" smtClean="0"/>
              <a:t> is a Mexican criminal organization, one of the oldest and most powerful prison gangs USA.</a:t>
            </a:r>
            <a:endParaRPr lang="ru-RU" sz="2800" b="1" i="1" dirty="0" smtClean="0"/>
          </a:p>
        </p:txBody>
      </p:sp>
      <p:pic>
        <p:nvPicPr>
          <p:cNvPr id="1026" name="Picture 2" descr="http://ipress.ua/media/gallery/full/j/e/jestokiebandiprestupnogomira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12776"/>
            <a:ext cx="5040560" cy="3373007"/>
          </a:xfrm>
          <a:prstGeom prst="rect">
            <a:avLst/>
          </a:prstGeom>
          <a:noFill/>
        </p:spPr>
      </p:pic>
      <p:pic>
        <p:nvPicPr>
          <p:cNvPr id="1028" name="Picture 4" descr="http://ipress.ua/media/gallery/full/m/e/mexico_5dc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5191"/>
            <a:ext cx="5181997" cy="2906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z.lviv.ua/images/content/4153adbf895b0f5ac9fccb0657362b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752528" cy="5904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260648"/>
            <a:ext cx="3995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/>
              <a:t>However, youth </a:t>
            </a:r>
            <a:r>
              <a:rPr lang="en-US" sz="2800" b="1" i="1" dirty="0" smtClean="0"/>
              <a:t>in Mexico feels happiest in the world, among people aged 9 - 30 years in 24 countries on five continents.</a:t>
            </a:r>
            <a:endParaRPr lang="ru-RU" sz="2800" b="1" i="1" dirty="0"/>
          </a:p>
        </p:txBody>
      </p:sp>
      <p:pic>
        <p:nvPicPr>
          <p:cNvPr id="2052" name="Picture 4" descr="http://sibcatholic.ru/wp-content/uploads/2012/03/molode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816424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24375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3191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Happiness for</a:t>
            </a:r>
            <a:r>
              <a:rPr lang="uk-UA" sz="2800" b="1" i="1" dirty="0" smtClean="0"/>
              <a:t> </a:t>
            </a:r>
            <a:r>
              <a:rPr lang="en-US" sz="2800" b="1" i="1" dirty="0" smtClean="0"/>
              <a:t>young Mexicans is strong family ties and the prosperity of the region, and later success in life.</a:t>
            </a:r>
            <a:endParaRPr lang="ru-RU" sz="2800" b="1" i="1" dirty="0" smtClean="0"/>
          </a:p>
        </p:txBody>
      </p:sp>
      <p:pic>
        <p:nvPicPr>
          <p:cNvPr id="2050" name="Picture 2" descr="http://v1.popcorn-news.ru/upload/_500_600_80_kBHY2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613936" cy="4653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http://bigpicture.ru/wp-content/uploads/2010/05/1261-800x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155924"/>
            <a:ext cx="4176464" cy="2559224"/>
          </a:xfrm>
          <a:prstGeom prst="rect">
            <a:avLst/>
          </a:prstGeom>
          <a:noFill/>
        </p:spPr>
      </p:pic>
      <p:pic>
        <p:nvPicPr>
          <p:cNvPr id="3" name="Picture 2" descr="http://vivanadya.files.wordpress.com/2009/12/334737_69.jpg"/>
          <p:cNvPicPr>
            <a:picLocks noChangeAspect="1" noChangeArrowheads="1"/>
          </p:cNvPicPr>
          <p:nvPr/>
        </p:nvPicPr>
        <p:blipFill>
          <a:blip r:embed="rId4" cstate="print"/>
          <a:srcRect b="7924"/>
          <a:stretch>
            <a:fillRect/>
          </a:stretch>
        </p:blipFill>
        <p:spPr bwMode="auto">
          <a:xfrm>
            <a:off x="4499992" y="1551662"/>
            <a:ext cx="4104456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46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475</TotalTime>
  <Words>187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Tradeshow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TOSHIBA</cp:lastModifiedBy>
  <cp:revision>27</cp:revision>
  <dcterms:created xsi:type="dcterms:W3CDTF">2014-02-13T18:32:39Z</dcterms:created>
  <dcterms:modified xsi:type="dcterms:W3CDTF">2014-02-18T23:41:07Z</dcterms:modified>
</cp:coreProperties>
</file>