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8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351" r:id="rId9"/>
    <p:sldId id="352" r:id="rId10"/>
    <p:sldId id="353" r:id="rId11"/>
    <p:sldId id="354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264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304" r:id="rId41"/>
    <p:sldId id="305" r:id="rId42"/>
    <p:sldId id="306" r:id="rId43"/>
    <p:sldId id="307" r:id="rId44"/>
    <p:sldId id="308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134" y="-6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81510-9687-43F6-90A0-953AAFBBC420}" type="datetimeFigureOut">
              <a:rPr lang="ru-RU" smtClean="0"/>
              <a:pPr/>
              <a:t>07.04.2013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8B398-4734-4AA4-ADE8-B61E75F598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Німеччина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F%D0%B0%D1%80%D0%BB%D0%B0%D0%BC%D0%B5%D0%BD%D1%82%D1%81%D1%8C%D0%BA%D0%B0_%D1%80%D0%B5%D1%81%D0%BF%D1%83%D0%B1%D0%BB%D1%96%D0%BA%D0%B0" TargetMode="External"/><Relationship Id="rId13" Type="http://schemas.openxmlformats.org/officeDocument/2006/relationships/hyperlink" Target="http://uk.wikipedia.org/wiki/%D0%A1%D0%BF%D0%B8%D1%81%D0%BE%D0%BA_%D0%BA%D1%80%D0%B0%D1%97%D0%BD_%D0%B7%D0%B0_%D0%BF%D0%BB%D0%BE%D1%89%D0%B5%D1%8E" TargetMode="External"/><Relationship Id="rId18" Type="http://schemas.openxmlformats.org/officeDocument/2006/relationships/hyperlink" Target="http://uk.wikipedia.org/w/index.php?title=%D0%97%D0%BD%D0%B0%D0%BA_%D1%94%D0%B2%D1%80%D0%BE&amp;action=edit&amp;redlink=1" TargetMode="External"/><Relationship Id="rId3" Type="http://schemas.openxmlformats.org/officeDocument/2006/relationships/hyperlink" Target="http://uk.wikipedia.org/wiki/%D0%A1%D1%82%D0%BE%D0%BB%D0%B8%D1%86%D1%8F" TargetMode="External"/><Relationship Id="rId21" Type="http://schemas.openxmlformats.org/officeDocument/2006/relationships/hyperlink" Target="http://uk.wikipedia.org/wiki/%D0%9D%D0%90%D0%A2%D0%9E" TargetMode="External"/><Relationship Id="rId7" Type="http://schemas.openxmlformats.org/officeDocument/2006/relationships/hyperlink" Target="http://uk.wikipedia.org/wiki/%D0%A1%D0%BF%D0%B8%D1%81%D0%BE%D0%BA_%D0%BA%D1%80%D0%B0%D1%97%D0%BD_%D0%B7%D0%B0_%D0%B4%D0%B5%D1%80%D0%B6%D0%B0%D0%B2%D0%BD%D0%B8%D0%BC_%D1%83%D1%81%D1%82%D1%80%D0%BE%D1%94%D0%BC" TargetMode="External"/><Relationship Id="rId12" Type="http://schemas.openxmlformats.org/officeDocument/2006/relationships/hyperlink" Target="http://uk.wikipedia.org/wiki/%D0%90%D0%BD%D2%91%D0%B5%D0%BB%D0%B0_%D0%9C%D0%B5%D1%80%D0%BA%D0%B5%D0%BB%D1%8C" TargetMode="External"/><Relationship Id="rId17" Type="http://schemas.openxmlformats.org/officeDocument/2006/relationships/hyperlink" Target="http://uk.wikipedia.org/wiki/%D0%84%D0%B2%D1%80%D0%BE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://uk.wikipedia.org/wiki/%D0%92%D0%B0%D0%BB%D1%8E%D1%82%D0%B0" TargetMode="External"/><Relationship Id="rId20" Type="http://schemas.openxmlformats.org/officeDocument/2006/relationships/hyperlink" Target="http://uk.wikipedia.org/wiki/%D0%84%D0%B2%D1%80%D0%BE%D0%BF%D0%B5%D0%B9%D1%81%D1%8C%D0%BA%D0%B8%D0%B9_%D0%A1%D0%BE%D1%8E%D0%B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k.wikipedia.org/wiki/%D0%9D%D1%96%D0%BC%D0%B5%D1%86%D1%8C%D0%BA%D0%B0_%D0%BC%D0%BE%D0%B2%D0%B0" TargetMode="External"/><Relationship Id="rId11" Type="http://schemas.openxmlformats.org/officeDocument/2006/relationships/hyperlink" Target="http://uk.wikipedia.org/wiki/%D0%A1%D0%BF%D0%B8%D1%81%D0%BE%D0%BA_%D0%BA%D0%B0%D0%BD%D1%86%D0%BB%D0%B5%D1%80%D1%96%D0%B2_%D0%9D%D1%96%D0%BC%D0%B5%D1%87%D1%87%D0%B8%D0%BD%D0%B8" TargetMode="External"/><Relationship Id="rId5" Type="http://schemas.openxmlformats.org/officeDocument/2006/relationships/hyperlink" Target="http://uk.wikipedia.org/wiki/%D0%9E%D1%84%D1%96%D1%86%D1%96%D0%B9%D0%BD%D0%B0_%D0%BC%D0%BE%D0%B2%D0%B0" TargetMode="External"/><Relationship Id="rId15" Type="http://schemas.openxmlformats.org/officeDocument/2006/relationships/hyperlink" Target="http://uk.wikipedia.org/wiki/%D0%92%D0%B0%D0%BB%D0%BE%D0%B2%D0%B8%D0%B9_%D0%B2%D0%BD%D1%83%D1%82%D1%80%D1%96%D1%88%D0%BD%D1%96%D0%B9_%D0%BF%D1%80%D0%BE%D0%B4%D1%83%D0%BA%D1%82" TargetMode="External"/><Relationship Id="rId23" Type="http://schemas.openxmlformats.org/officeDocument/2006/relationships/hyperlink" Target="http://uk.wikipedia.org/wiki/%D0%A0%D0%B0%D0%B4%D0%B0_%D0%B1%D0%B5%D0%B7%D0%BF%D0%B5%D0%BA%D0%B8_%D0%9E%D0%9E%D0%9D" TargetMode="External"/><Relationship Id="rId10" Type="http://schemas.openxmlformats.org/officeDocument/2006/relationships/hyperlink" Target="http://uk.wikipedia.org/wiki/%D0%99%D0%BE%D0%B0%D1%85%D1%96%D0%BC_%D2%90%D0%B0%D1%83%D0%BA" TargetMode="External"/><Relationship Id="rId19" Type="http://schemas.openxmlformats.org/officeDocument/2006/relationships/hyperlink" Target="http://uk.wikipedia.org/wiki/ISO_4217" TargetMode="External"/><Relationship Id="rId4" Type="http://schemas.openxmlformats.org/officeDocument/2006/relationships/hyperlink" Target="http://uk.wikipedia.org/wiki/%D0%91%D0%B5%D1%80%D0%BB%D1%96%D0%BD" TargetMode="External"/><Relationship Id="rId9" Type="http://schemas.openxmlformats.org/officeDocument/2006/relationships/hyperlink" Target="http://uk.wikipedia.org/wiki/%D0%A4%D0%B5%D0%B4%D0%B5%D1%80%D0%B0%D0%BB%D1%8C%D0%BD%D0%B8%D0%B9_%D0%BF%D1%80%D0%B5%D0%B7%D0%B8%D0%B4%D0%B5%D0%BD%D1%82_%D0%9D%D1%96%D0%BC%D0%B5%D1%87%D1%87%D0%B8%D0%BD%D0%B8" TargetMode="External"/><Relationship Id="rId14" Type="http://schemas.openxmlformats.org/officeDocument/2006/relationships/hyperlink" Target="http://uk.wikipedia.org/wiki/%D0%A1%D0%BF%D0%B8%D1%81%D0%BE%D0%BA_%D0%BA%D1%80%D0%B0%D1%97%D0%BD_%D0%B7%D0%B0_%D0%BD%D0%B0%D1%81%D0%B5%D0%BB%D0%B5%D0%BD%D0%BD%D1%8F%D0%BC" TargetMode="External"/><Relationship Id="rId22" Type="http://schemas.openxmlformats.org/officeDocument/2006/relationships/hyperlink" Target="http://uk.wikipedia.org/wiki/%D0%92%D0%B5%D0%BB%D0%B8%D0%BA%D0%B0_%D0%B2%D1%96%D1%81%D1%96%D0%BC%D0%BA%D0%B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307183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Німеччина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41767135344522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4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lisovi_meshkanci_u_fotografiyah_hermann_hirsch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0"/>
            <a:ext cx="66437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лдол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50595" cy="4143380"/>
          </a:xfrm>
          <a:prstGeom prst="rect">
            <a:avLst/>
          </a:prstGeom>
        </p:spPr>
      </p:pic>
      <p:pic>
        <p:nvPicPr>
          <p:cNvPr id="5" name="Рисунок 4" descr="s_1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42852"/>
            <a:ext cx="3100406" cy="3100406"/>
          </a:xfrm>
          <a:prstGeom prst="rect">
            <a:avLst/>
          </a:prstGeom>
        </p:spPr>
      </p:pic>
      <p:pic>
        <p:nvPicPr>
          <p:cNvPr id="6" name="Рисунок 5" descr="s_4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594" y="3757594"/>
            <a:ext cx="3100406" cy="3100406"/>
          </a:xfrm>
          <a:prstGeom prst="rect">
            <a:avLst/>
          </a:prstGeom>
        </p:spPr>
      </p:pic>
      <p:pic>
        <p:nvPicPr>
          <p:cNvPr id="7" name="Рисунок 6" descr="s_218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3471818"/>
            <a:ext cx="3386182" cy="338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857884" cy="5143512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err="1" smtClean="0">
                <a:solidFill>
                  <a:schemeClr val="tx1"/>
                </a:solidFill>
                <a:hlinkClick r:id="rId3" tooltip="Столиця"/>
              </a:rPr>
              <a:t>Столиця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(та </a:t>
            </a:r>
            <a:r>
              <a:rPr lang="ru-RU" sz="2000" dirty="0" err="1" smtClean="0">
                <a:solidFill>
                  <a:schemeClr val="tx1"/>
                </a:solidFill>
              </a:rPr>
              <a:t>найбільше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місто</a:t>
            </a:r>
            <a:r>
              <a:rPr lang="ru-RU" sz="2000" dirty="0" smtClean="0">
                <a:solidFill>
                  <a:schemeClr val="tx1"/>
                </a:solidFill>
              </a:rPr>
              <a:t>) </a:t>
            </a:r>
            <a:r>
              <a:rPr lang="ru-RU" sz="2000" dirty="0" err="1" smtClean="0">
                <a:solidFill>
                  <a:schemeClr val="tx1"/>
                </a:solidFill>
                <a:hlinkClick r:id="rId4" tooltip="Берлін"/>
              </a:rPr>
              <a:t>Берлін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err="1" smtClean="0">
                <a:solidFill>
                  <a:schemeClr val="tx1"/>
                </a:solidFill>
                <a:hlinkClick r:id="rId5" tooltip="Офіційна мова"/>
              </a:rPr>
              <a:t>Офіційні</a:t>
            </a:r>
            <a:r>
              <a:rPr lang="ru-RU" sz="2000" dirty="0" smtClean="0">
                <a:solidFill>
                  <a:schemeClr val="tx1"/>
                </a:solidFill>
                <a:hlinkClick r:id="rId5" tooltip="Офіційна мова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5" tooltip="Офіційна мова"/>
              </a:rPr>
              <a:t>мови</a:t>
            </a:r>
            <a:r>
              <a:rPr lang="ru-RU" sz="2000" dirty="0" smtClean="0">
                <a:solidFill>
                  <a:schemeClr val="tx1"/>
                </a:solidFill>
              </a:rPr>
              <a:t> - </a:t>
            </a:r>
            <a:r>
              <a:rPr lang="ru-RU" sz="2000" dirty="0" err="1" smtClean="0">
                <a:solidFill>
                  <a:schemeClr val="tx1"/>
                </a:solidFill>
                <a:hlinkClick r:id="rId6" tooltip="Німецька мова"/>
              </a:rPr>
              <a:t>німецька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b="1" dirty="0" err="1" smtClean="0">
                <a:solidFill>
                  <a:schemeClr val="tx1"/>
                </a:solidFill>
                <a:hlinkClick r:id="rId7" tooltip="Список країн за державним устроєм"/>
              </a:rPr>
              <a:t>Державний</a:t>
            </a:r>
            <a:r>
              <a:rPr lang="ru-RU" sz="2000" b="1" dirty="0" smtClean="0">
                <a:solidFill>
                  <a:schemeClr val="tx1"/>
                </a:solidFill>
                <a:hlinkClick r:id="rId7" tooltip="Список країн за державним устроєм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hlinkClick r:id="rId7" tooltip="Список країн за державним устроєм"/>
              </a:rPr>
              <a:t>устрій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2000" dirty="0" err="1" smtClean="0">
                <a:solidFill>
                  <a:schemeClr val="tx1"/>
                </a:solidFill>
                <a:hlinkClick r:id="rId8" tooltip="Парламентська республіка"/>
              </a:rPr>
              <a:t>парламентська</a:t>
            </a:r>
            <a:r>
              <a:rPr lang="ru-RU" sz="2000" dirty="0" smtClean="0">
                <a:solidFill>
                  <a:schemeClr val="tx1"/>
                </a:solidFill>
                <a:hlinkClick r:id="rId8" tooltip="Парламентська республіка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8" tooltip="Парламентська республіка"/>
              </a:rPr>
              <a:t>республіка</a:t>
            </a:r>
            <a:r>
              <a:rPr lang="ru-RU" sz="2000" dirty="0" smtClean="0">
                <a:solidFill>
                  <a:schemeClr val="tx1"/>
                </a:solidFill>
              </a:rPr>
              <a:t>  </a:t>
            </a:r>
          </a:p>
          <a:p>
            <a:r>
              <a:rPr lang="ru-RU" sz="2000" dirty="0" smtClean="0">
                <a:solidFill>
                  <a:schemeClr val="tx1"/>
                </a:solidFill>
                <a:hlinkClick r:id="rId9" tooltip="Федеральний президент Німеччини"/>
              </a:rPr>
              <a:t>президент</a:t>
            </a:r>
            <a:r>
              <a:rPr lang="ru-RU" sz="2000" dirty="0" smtClean="0">
                <a:solidFill>
                  <a:schemeClr val="tx1"/>
                </a:solidFill>
              </a:rPr>
              <a:t> - </a:t>
            </a:r>
            <a:r>
              <a:rPr lang="ru-RU" sz="2000" dirty="0" err="1" smtClean="0">
                <a:solidFill>
                  <a:schemeClr val="tx1"/>
                </a:solidFill>
                <a:hlinkClick r:id="rId10" tooltip="Йоахім Ґаук"/>
              </a:rPr>
              <a:t>Йоахім</a:t>
            </a:r>
            <a:r>
              <a:rPr lang="ru-RU" sz="2000" dirty="0" smtClean="0">
                <a:solidFill>
                  <a:schemeClr val="tx1"/>
                </a:solidFill>
                <a:hlinkClick r:id="rId10" tooltip="Йоахім Ґаук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10" tooltip="Йоахім Ґаук"/>
              </a:rPr>
              <a:t>Ґаук</a:t>
            </a:r>
            <a:r>
              <a:rPr lang="ru-RU" sz="2000" dirty="0" smtClean="0">
                <a:solidFill>
                  <a:schemeClr val="tx1"/>
                </a:solidFill>
              </a:rPr>
              <a:t>,   </a:t>
            </a:r>
            <a:r>
              <a:rPr lang="ru-RU" sz="2000" dirty="0" err="1" smtClean="0">
                <a:solidFill>
                  <a:schemeClr val="tx1"/>
                </a:solidFill>
                <a:hlinkClick r:id="rId11" tooltip="Список канцлерів Німеччини"/>
              </a:rPr>
              <a:t>канцлер</a:t>
            </a:r>
            <a:r>
              <a:rPr lang="ru-RU" sz="2000" dirty="0" err="1" smtClean="0">
                <a:solidFill>
                  <a:schemeClr val="tx1"/>
                </a:solidFill>
              </a:rPr>
              <a:t>-</a:t>
            </a:r>
            <a:r>
              <a:rPr lang="ru-RU" sz="2000" dirty="0" err="1" smtClean="0">
                <a:solidFill>
                  <a:schemeClr val="tx1"/>
                </a:solidFill>
                <a:hlinkClick r:id="rId12" tooltip="Анґела Меркель"/>
              </a:rPr>
              <a:t>Анґела</a:t>
            </a:r>
            <a:r>
              <a:rPr lang="ru-RU" sz="2000" dirty="0" smtClean="0">
                <a:solidFill>
                  <a:schemeClr val="tx1"/>
                </a:solidFill>
                <a:hlinkClick r:id="rId12" tooltip="Анґела Меркель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12" tooltip="Анґела Меркель"/>
              </a:rPr>
              <a:t>Меркель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/>
          </a:p>
          <a:p>
            <a:r>
              <a:rPr lang="ru-RU" sz="2000" dirty="0" err="1" smtClean="0">
                <a:solidFill>
                  <a:schemeClr val="tx1"/>
                </a:solidFill>
                <a:hlinkClick r:id="rId13" tooltip="Список країн за площею"/>
              </a:rPr>
              <a:t>Площа</a:t>
            </a:r>
            <a:r>
              <a:rPr lang="ru-RU" sz="2000" dirty="0" smtClean="0">
                <a:solidFill>
                  <a:schemeClr val="tx1"/>
                </a:solidFill>
              </a:rPr>
              <a:t>  - </a:t>
            </a:r>
            <a:r>
              <a:rPr lang="ru-RU" sz="2000" dirty="0" err="1" smtClean="0">
                <a:solidFill>
                  <a:schemeClr val="tx1"/>
                </a:solidFill>
              </a:rPr>
              <a:t>загалом</a:t>
            </a:r>
            <a:r>
              <a:rPr lang="ru-RU" sz="2000" dirty="0" smtClean="0">
                <a:solidFill>
                  <a:schemeClr val="tx1"/>
                </a:solidFill>
              </a:rPr>
              <a:t> 357 024 км(</a:t>
            </a:r>
            <a:r>
              <a:rPr lang="ru-RU" sz="2000" dirty="0" err="1" smtClean="0">
                <a:solidFill>
                  <a:schemeClr val="tx1"/>
                </a:solidFill>
              </a:rPr>
              <a:t>кв</a:t>
            </a:r>
            <a:r>
              <a:rPr lang="ru-RU" sz="2000" dirty="0" smtClean="0">
                <a:solidFill>
                  <a:schemeClr val="tx1"/>
                </a:solidFill>
              </a:rPr>
              <a:t>)  (</a:t>
            </a:r>
            <a:r>
              <a:rPr lang="ru-RU" sz="2000" dirty="0" smtClean="0">
                <a:solidFill>
                  <a:schemeClr val="tx1"/>
                </a:solidFill>
                <a:hlinkClick r:id="rId13" tooltip="Список країн за площею"/>
              </a:rPr>
              <a:t>63-тя</a:t>
            </a:r>
            <a:r>
              <a:rPr lang="ru-RU" sz="2000" dirty="0" smtClean="0">
                <a:solidFill>
                  <a:schemeClr val="tx1"/>
                </a:solidFill>
              </a:rPr>
              <a:t>)  - Води(%) 2,416</a:t>
            </a:r>
          </a:p>
          <a:p>
            <a:r>
              <a:rPr lang="ru-RU" sz="2000" dirty="0" err="1" smtClean="0">
                <a:solidFill>
                  <a:schemeClr val="tx1"/>
                </a:solidFill>
                <a:hlinkClick r:id="rId14" tooltip="Список країн за населенням"/>
              </a:rPr>
              <a:t>Населення</a:t>
            </a:r>
            <a:r>
              <a:rPr lang="ru-RU" sz="2000" dirty="0" smtClean="0">
                <a:solidFill>
                  <a:schemeClr val="tx1"/>
                </a:solidFill>
              </a:rPr>
              <a:t>  81,844 </a:t>
            </a:r>
            <a:r>
              <a:rPr lang="ru-RU" sz="2000" dirty="0" err="1" smtClean="0">
                <a:solidFill>
                  <a:schemeClr val="tx1"/>
                </a:solidFill>
              </a:rPr>
              <a:t>млн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hlinkClick r:id="rId15" tooltip="Валовий внутрішній продукт"/>
              </a:rPr>
              <a:t>ВВП</a:t>
            </a:r>
            <a:r>
              <a:rPr lang="ru-RU" sz="2000" dirty="0" smtClean="0"/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На душу </a:t>
            </a:r>
            <a:r>
              <a:rPr lang="ru-RU" sz="2000" dirty="0" err="1" smtClean="0">
                <a:solidFill>
                  <a:schemeClr val="tx1"/>
                </a:solidFill>
              </a:rPr>
              <a:t>населення</a:t>
            </a:r>
            <a:r>
              <a:rPr lang="ru-RU" sz="2000" dirty="0" smtClean="0">
                <a:solidFill>
                  <a:schemeClr val="tx1"/>
                </a:solidFill>
              </a:rPr>
              <a:t> 35 930 $</a:t>
            </a:r>
          </a:p>
          <a:p>
            <a:r>
              <a:rPr lang="ru-RU" sz="2000" dirty="0" smtClean="0">
                <a:solidFill>
                  <a:schemeClr val="tx1"/>
                </a:solidFill>
                <a:hlinkClick r:id="rId16" tooltip="Валюта"/>
              </a:rPr>
              <a:t>Валюта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17" tooltip="Євро"/>
              </a:rPr>
              <a:t>Євро</a:t>
            </a:r>
            <a:r>
              <a:rPr lang="ru-RU" sz="2000" dirty="0" smtClean="0">
                <a:solidFill>
                  <a:schemeClr val="tx1"/>
                </a:solidFill>
              </a:rPr>
              <a:t> (</a:t>
            </a:r>
            <a:r>
              <a:rPr lang="ru-RU" sz="2000" dirty="0" smtClean="0">
                <a:solidFill>
                  <a:schemeClr val="tx1"/>
                </a:solidFill>
                <a:hlinkClick r:id="rId18" tooltip="Знак євро (ще не написана)"/>
              </a:rPr>
              <a:t>€</a:t>
            </a:r>
            <a:r>
              <a:rPr lang="ru-RU" sz="2000" dirty="0" smtClean="0">
                <a:solidFill>
                  <a:schemeClr val="tx1"/>
                </a:solidFill>
              </a:rPr>
              <a:t>) (</a:t>
            </a:r>
            <a:r>
              <a:rPr lang="en-US" sz="2000" dirty="0" smtClean="0">
                <a:solidFill>
                  <a:schemeClr val="tx1"/>
                </a:solidFill>
                <a:hlinkClick r:id="rId19" tooltip="ISO 4217"/>
              </a:rPr>
              <a:t>EUR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err="1" smtClean="0">
                <a:solidFill>
                  <a:schemeClr val="tx1"/>
                </a:solidFill>
              </a:rPr>
              <a:t>Німеччина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є</a:t>
            </a:r>
            <a:r>
              <a:rPr lang="ru-RU" sz="2000" dirty="0" smtClean="0">
                <a:solidFill>
                  <a:schemeClr val="tx1"/>
                </a:solidFill>
              </a:rPr>
              <a:t> членом </a:t>
            </a:r>
            <a:r>
              <a:rPr lang="ru-RU" sz="2000" dirty="0" err="1" smtClean="0">
                <a:solidFill>
                  <a:schemeClr val="tx1"/>
                </a:solidFill>
                <a:hlinkClick r:id="rId20" tooltip="Європейський Союз"/>
              </a:rPr>
              <a:t>Європейського</a:t>
            </a:r>
            <a:r>
              <a:rPr lang="ru-RU" sz="2000" dirty="0" smtClean="0">
                <a:solidFill>
                  <a:schemeClr val="tx1"/>
                </a:solidFill>
                <a:hlinkClick r:id="rId20" tooltip="Європейський Союз"/>
              </a:rPr>
              <a:t> Союзу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hlinkClick r:id="rId21" tooltip="НАТО"/>
              </a:rPr>
              <a:t>НАТО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hlinkClick r:id="rId22" tooltip="Велика вісімка"/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  <a:hlinkClick r:id="rId22" tooltip="Велика вісімка"/>
              </a:rPr>
              <a:t>Великої</a:t>
            </a:r>
            <a:r>
              <a:rPr lang="ru-RU" sz="2000" dirty="0" smtClean="0">
                <a:solidFill>
                  <a:schemeClr val="tx1"/>
                </a:solidFill>
                <a:hlinkClick r:id="rId22" tooltip="Велика вісімка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22" tooltip="Велика вісімка"/>
              </a:rPr>
              <a:t>вісімки</a:t>
            </a:r>
            <a:r>
              <a:rPr lang="ru-RU" sz="2000" dirty="0" smtClean="0">
                <a:solidFill>
                  <a:schemeClr val="tx1"/>
                </a:solidFill>
                <a:hlinkClick r:id="rId22" tooltip="Велика вісімка"/>
              </a:rPr>
              <a:t>»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претендує</a:t>
            </a:r>
            <a:r>
              <a:rPr lang="ru-RU" sz="2000" dirty="0" smtClean="0">
                <a:solidFill>
                  <a:schemeClr val="tx1"/>
                </a:solidFill>
              </a:rPr>
              <a:t> на </a:t>
            </a:r>
            <a:r>
              <a:rPr lang="ru-RU" sz="2000" dirty="0" err="1" smtClean="0">
                <a:solidFill>
                  <a:schemeClr val="tx1"/>
                </a:solidFill>
              </a:rPr>
              <a:t>постійне</a:t>
            </a:r>
            <a:r>
              <a:rPr lang="ru-RU" sz="2000" dirty="0" smtClean="0">
                <a:solidFill>
                  <a:schemeClr val="tx1"/>
                </a:solidFill>
              </a:rPr>
              <a:t> членство в </a:t>
            </a:r>
            <a:r>
              <a:rPr lang="ru-RU" sz="2000" dirty="0" err="1" smtClean="0">
                <a:solidFill>
                  <a:schemeClr val="tx1"/>
                </a:solidFill>
                <a:hlinkClick r:id="rId23" tooltip="Рада безпеки ООН"/>
              </a:rPr>
              <a:t>Раді</a:t>
            </a:r>
            <a:r>
              <a:rPr lang="ru-RU" sz="2000" dirty="0" smtClean="0">
                <a:solidFill>
                  <a:schemeClr val="tx1"/>
                </a:solidFill>
                <a:hlinkClick r:id="rId23" tooltip="Рада безпеки ООН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hlinkClick r:id="rId23" tooltip="Рада безпеки ООН"/>
              </a:rPr>
              <a:t>Безпеки</a:t>
            </a:r>
            <a:r>
              <a:rPr lang="ru-RU" sz="2000" dirty="0" smtClean="0">
                <a:solidFill>
                  <a:schemeClr val="tx1"/>
                </a:solidFill>
                <a:hlinkClick r:id="rId23" tooltip="Рада безпеки ООН"/>
              </a:rPr>
              <a:t> ООН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uk-UA" sz="2000" dirty="0" smtClean="0">
              <a:solidFill>
                <a:schemeClr val="tx1"/>
              </a:solidFill>
            </a:endParaRPr>
          </a:p>
          <a:p>
            <a:r>
              <a:rPr lang="uk-UA" sz="2000" dirty="0" smtClean="0">
                <a:solidFill>
                  <a:schemeClr val="tx1"/>
                </a:solidFill>
              </a:rPr>
              <a:t>Тип країни – високорозвинена держава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Релігія – Лютеранство, </a:t>
            </a:r>
            <a:r>
              <a:rPr lang="uk-UA" sz="2000" smtClean="0">
                <a:solidFill>
                  <a:schemeClr val="tx1"/>
                </a:solidFill>
              </a:rPr>
              <a:t>католизм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б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70998" cy="2714620"/>
          </a:xfrm>
          <a:prstGeom prst="rect">
            <a:avLst/>
          </a:prstGeom>
        </p:spPr>
      </p:pic>
      <p:pic>
        <p:nvPicPr>
          <p:cNvPr id="5" name="Рисунок 4" descr="s_9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0"/>
            <a:ext cx="3028968" cy="3028968"/>
          </a:xfrm>
          <a:prstGeom prst="rect">
            <a:avLst/>
          </a:prstGeom>
        </p:spPr>
      </p:pic>
      <p:pic>
        <p:nvPicPr>
          <p:cNvPr id="6" name="Рисунок 5" descr="s0002_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3214686"/>
            <a:ext cx="3028968" cy="3028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80px-Detnolder_Pilsener_(Flasche_und_Glas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1780"/>
            <a:ext cx="4643470" cy="6836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Готелі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6000" r="-7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r>
              <a:rPr lang="ru-RU" dirty="0" smtClean="0"/>
              <a:t>! =)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4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8</Words>
  <PresentationFormat>Экран (4:3)</PresentationFormat>
  <Paragraphs>15</Paragraphs>
  <Slides>96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Німеччина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Готелі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Дякую за увагу! =)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Німеччина</dc:title>
  <dc:creator>пк</dc:creator>
  <cp:lastModifiedBy>пк</cp:lastModifiedBy>
  <cp:revision>36</cp:revision>
  <dcterms:created xsi:type="dcterms:W3CDTF">2013-03-27T09:21:05Z</dcterms:created>
  <dcterms:modified xsi:type="dcterms:W3CDTF">2013-04-07T18:24:15Z</dcterms:modified>
</cp:coreProperties>
</file>