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sldIdLst>
    <p:sldId id="256" r:id="rId10"/>
    <p:sldId id="257" r:id="rId11"/>
    <p:sldId id="258" r:id="rId12"/>
    <p:sldId id="259" r:id="rId13"/>
    <p:sldId id="260" r:id="rId14"/>
    <p:sldId id="261" r:id="rId15"/>
    <p:sldId id="262" r:id="rId16"/>
    <p:sldId id="26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F652FBA-84F0-4369-8E4D-75A06326891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E828767-BCF4-47DC-B648-3BDD54B2A2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69DE488-F288-4173-B33D-E47115CB63E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1AA9D8-06D6-4956-A524-BEFA7DDDA0E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CFACC8-2455-4FF0-B4DC-71CC1054E9C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61453E6-2944-42D3-8B0B-4096522DE27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560D1D7-A7E5-4C4E-817A-A173148A86B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DC05F60-F3EA-4CC6-AB9D-92CD4FD4145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432B8FF-A892-46E0-B96F-B5217B0EF8E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1F6932F-ED26-4577-9C7F-487C00CB578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2B0E651-7808-48DA-A9E9-36D51CC22A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6EE8578-B0DE-4947-B91C-0E2103800C3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B5FCA10-B8AA-4CF7-80AB-557ADCC14DE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387E960-FE85-468B-A916-23992F80EDE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FB49075-1DB6-4894-8093-3D8B3B1D9B5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F9FBF8A-5F5A-41C2-813D-1CC79346D48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D7F88EB-9AA6-4A53-A0DB-020B7EAAFA1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54E4F1A-A6B9-476D-8851-A97551D5534B}"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B4FABA4-DF43-4A55-85F0-91C29A19DD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0153FFE9-ADFA-4693-A079-27EF9A0324A8}"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9167F16-82C2-40A1-9E5B-B220527D74A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765879D-FDD5-4DE7-90E1-30928414B42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8FBCC1C-8F98-4684-B8C7-FCC3674E951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C2ED255-6409-4D52-A01E-90C3F3BE2A3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E4847D5-BA01-492F-94E7-735465BD92A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3FAEAE1-A462-4DCE-A124-EF4F8266AE5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E23A186-9AB8-4AD0-8EA8-CA2A61CF4BA1}"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7C45CF9-DBD2-47FA-9627-1736BAF0AB4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26DC918-505E-4BE4-A0E5-04FD1AAD30CD}"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8ACAA9A-4214-42A3-8EB3-80F3C0D9E1E8}"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6E47FFF-B734-4B7E-8E1D-7C42BBF946B0}"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BA908CA-289B-4504-BAE4-B58EA99F3296}"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7D97C42-E56F-427D-BDBC-0C663B96BA0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DF40D6C-5989-4F9C-B9B1-2F4FB0C2CD0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C21CD65-E3EA-4284-99D1-A111CDD51C7B}"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A5589A1-3F25-4D81-B464-99D529A044F0}"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B29285B-EE4E-4616-BB84-70DFFEB143D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12E555E-E90A-4682-A2F8-1B0C5943D167}"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9BE5D97-156E-4D7D-AAB7-14C4E780137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79B4218-6296-401B-8882-DF27F7690FF0}"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4DE3F14-FA10-4F6A-B601-E897D92C85CF}"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5A723E9-7860-4DBC-963E-53CAE2376691}"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595EF8A-5365-4B7F-9913-4C6A78B618F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27A33F0-7EE2-44C6-B3B8-430F86A3868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11F55BC-D212-4506-8DE5-7E2681CA277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984E30E-25AC-4314-A8CB-AC90663B1B43}"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225014D-DC6C-48D4-AA2C-7E1C281AA594}"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90AA80C-4FE4-475C-9A0F-DDEF9E233FF2}"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B10DBAD-64D1-4C30-9334-495071D886F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78EBD96-CC5F-4850-95EB-2F11EB2ED070}"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4459F86-7C2F-4E57-A83B-20332E4EE2C0}"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173637C-15EC-466E-B493-601C31C8579C}"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43EC7B1-B593-45D7-8EF0-D7020F3A99C5}"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B5CA8EC-03BE-4FDF-963C-1B2C2B68D2C8}"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6FD87BD-28EC-41B2-B340-44CF68EBA9A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81EF5AE5-028B-411E-8411-BFBFC14E6108}"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6895588-40BD-4041-8772-1A43F3E47BE8}"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77742CC-C821-42F4-9167-0E4065C45AED}"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F90E744-EDE0-462B-86FA-FB1B0214EE83}"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B379FD9-AA7C-48FC-8234-EBD638D3E097}"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52C5808-BA56-4482-B210-D8F86218015F}"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676CB03-D5F0-4FFD-A5AA-49738E0D9F99}"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ABAF178-5CD8-4547-9AC0-5C57B2AA7652}"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E5D3CB0-E55F-480E-B32F-25DF7DC44F21}"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9E9F213-0E7B-400A-BD63-457C3E3D8EB4}"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794AEE4-EF7F-4362-A86A-3B303F80F3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57DEE59-A459-4F17-BFD7-4C465875900E}"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1A4F8B1-EEFE-47FC-B454-8447763274FA}"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2712385-F81A-4351-B920-42AEEBB800D3}"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8A39462-A332-408C-A2A7-0292B41DC039}"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75337BF-981F-4C1B-9B54-B34B2C188C2E}"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7B202DC-AE03-40E2-98C0-90421DA2EA6D}"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C2AE5B7-CB9F-44F2-8469-33A9EAE07887}"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BE6C20C-9E4A-4C48-B378-412D1157D3FC}"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F2BDE45-8C84-4177-ABBA-7E7D54E80E59}"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852F017-CD8D-4BD5-B87A-9DB49A4E50E2}"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2226234-FA50-40BE-B8ED-202BC93027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97FBD08-F078-4DBD-A3D0-37F5B82CE802}"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0BF06DA-10B5-4687-BE39-3D518E68BF0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1634396-9080-4797-BEB2-267D21690B78}"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974DF90-054B-4E86-A3E8-56722D681AEB}"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8C24F3A-B096-416F-9BF0-746366426393}"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7150762E-AECA-491C-B4FC-408485D751E5}"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C299B4A-D105-4D80-853D-673E9FD41EB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D9C1937-8891-42E1-8F9E-A35C68D49ADC}"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9E34197-1F66-4B93-873A-132DCE40FC5B}"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D3A81E6-3F94-4F2E-969B-F2CA374B8EC4}"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7B2680D-CFE3-4B32-A676-8467951CA0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5BC7040-33A6-488C-A4A7-6CBD3A2E7367}"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4DC072C-783C-4608-9386-A6954F5CCCA8}"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51D1280-8690-47CC-8ACB-1117164E99B6}"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52CD974-C554-4239-8566-FB53218A517D}"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0243631-DADB-4F59-AC40-3126B4373A09}"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332F07C-532E-4D3F-998F-96B7C03CC48B}"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C7864B6-4F27-41A5-BFFE-BC0ABDA15113}"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676F556-C25E-4FE7-860A-95DB9AAA732C}"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55D967B-B8D5-433E-A6D2-982A52A36452}"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B51BD9E-D4B3-477E-A3C6-D7C919D402FB}"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BDE440C-BA9D-4EB6-B2BE-EB687EA90D9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4F0B5E-A0C8-47D2-AFE4-D524A616DE4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52929A-B2C8-4D89-B03A-8A2A4078BF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325297-A9AE-47CA-96FA-13FD2F4AD2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9144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F3C07D-3D6A-4E25-BFE1-967FE059707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57D70C-2BFC-4BEA-8B7B-D45315F577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23E561-E64D-4C10-84A9-492B8EE5BD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9144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AC3803-CF28-4917-9456-7E888AEB60E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5849A5-8DAA-493C-8604-E1911695BE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758A88-218F-47FE-97EA-81BA2654EF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4348" y="428604"/>
            <a:ext cx="7772400" cy="1470025"/>
          </a:xfrm>
        </p:spPr>
        <p:txBody>
          <a:bodyPr/>
          <a:lstStyle/>
          <a:p>
            <a:r>
              <a:rPr lang="en-US" sz="6000" b="1" dirty="0" smtClean="0"/>
              <a:t>The election of the President of Ukraine</a:t>
            </a:r>
            <a:endParaRPr lang="ru-RU" sz="6000" b="1" dirty="0"/>
          </a:p>
        </p:txBody>
      </p:sp>
      <p:pic>
        <p:nvPicPr>
          <p:cNvPr id="2056" name="Picture 8" descr="http://antydoza.com.ua/wp-content/uploads/2012/11/%D0%A3%D0%BA%D1%80%D0%B0%D1%97%D0%BD%D0%B0.jpg"/>
          <p:cNvPicPr>
            <a:picLocks noChangeAspect="1" noChangeArrowheads="1"/>
          </p:cNvPicPr>
          <p:nvPr/>
        </p:nvPicPr>
        <p:blipFill>
          <a:blip r:embed="rId2"/>
          <a:srcRect b="5294"/>
          <a:stretch>
            <a:fillRect/>
          </a:stretch>
        </p:blipFill>
        <p:spPr bwMode="auto">
          <a:xfrm>
            <a:off x="714348" y="2191022"/>
            <a:ext cx="7715304" cy="46669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500090"/>
            <a:ext cx="8229600" cy="2000263"/>
          </a:xfrm>
        </p:spPr>
        <p:txBody>
          <a:bodyPr/>
          <a:lstStyle/>
          <a:p>
            <a:endParaRPr lang="en-US" dirty="0" smtClean="0"/>
          </a:p>
          <a:p>
            <a:r>
              <a:rPr lang="en-US" dirty="0" smtClean="0"/>
              <a:t>Ukrainian President is the head of the Ukrainian state. He is elected by the people of Ukraine for five years.</a:t>
            </a:r>
          </a:p>
          <a:p>
            <a:endParaRPr lang="ru-RU" dirty="0"/>
          </a:p>
        </p:txBody>
      </p:sp>
      <p:pic>
        <p:nvPicPr>
          <p:cNvPr id="117762" name="Picture 2" descr="File:&amp;SHcy;&amp;tcy;&amp;acy;&amp;ncy;&amp;dcy;&amp;acy;&amp;rcy;&amp;tcy; &amp;Pcy;&amp;rcy;&amp;iecy;&amp;zcy;&amp;icy;&amp;dcy;&amp;iecy;&amp;ncy;&amp;tcy;&amp;acy; &amp;Ucy;&amp;kcy;&amp;rcy;&amp;acy;&amp;icy;&amp;ncy;&amp;ycy;.svg"/>
          <p:cNvPicPr>
            <a:picLocks noChangeAspect="1" noChangeArrowheads="1"/>
          </p:cNvPicPr>
          <p:nvPr/>
        </p:nvPicPr>
        <p:blipFill>
          <a:blip r:embed="rId2"/>
          <a:srcRect/>
          <a:stretch>
            <a:fillRect/>
          </a:stretch>
        </p:blipFill>
        <p:spPr bwMode="auto">
          <a:xfrm>
            <a:off x="1928794" y="1714488"/>
            <a:ext cx="5000636" cy="50006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000371"/>
          </a:xfrm>
        </p:spPr>
        <p:txBody>
          <a:bodyPr/>
          <a:lstStyle/>
          <a:p>
            <a:r>
              <a:rPr lang="en-US" dirty="0" smtClean="0"/>
              <a:t>According to the Constitution, the President is the head of state and acts on its behalf. The President of Ukraine is the guarantor of state sovereignty and territorial integrity of Ukraine, of the Constitution of Ukraine, the rights and freedoms of men and citizens.</a:t>
            </a:r>
            <a:endParaRPr lang="ru-RU" dirty="0"/>
          </a:p>
        </p:txBody>
      </p:sp>
      <p:pic>
        <p:nvPicPr>
          <p:cNvPr id="118786" name="Picture 2" descr="http://newzz.in.ua/uploads/posts/2014-03/1395320967_2013-12-10T133951Z_551977143_GM1E9CA1NZH01_RTRMADP_3_UKRAINE-pic4_zoom-1000x1000-49917.jpg"/>
          <p:cNvPicPr>
            <a:picLocks noChangeAspect="1" noChangeArrowheads="1"/>
          </p:cNvPicPr>
          <p:nvPr/>
        </p:nvPicPr>
        <p:blipFill>
          <a:blip r:embed="rId2"/>
          <a:srcRect/>
          <a:stretch>
            <a:fillRect/>
          </a:stretch>
        </p:blipFill>
        <p:spPr bwMode="auto">
          <a:xfrm>
            <a:off x="1857356" y="3011329"/>
            <a:ext cx="4881562" cy="384667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4525963"/>
          </a:xfrm>
        </p:spPr>
        <p:txBody>
          <a:bodyPr/>
          <a:lstStyle/>
          <a:p>
            <a:r>
              <a:rPr lang="en-US" dirty="0" smtClean="0"/>
              <a:t>The President of Ukraine is elected by the citizens of Ukraine on the basis of universal, equal and direct suffrage by secret ballot for a term of five years. </a:t>
            </a:r>
          </a:p>
          <a:p>
            <a:r>
              <a:rPr lang="en-US" dirty="0" smtClean="0"/>
              <a:t>The President of Ukraine may be a citizen of Ukraine who has attained 35 years of having the right to vote, residing in Ukraine for the last 10 years prior to election day and knows the state language. </a:t>
            </a:r>
          </a:p>
          <a:p>
            <a:endParaRPr lang="ru-RU" dirty="0"/>
          </a:p>
        </p:txBody>
      </p:sp>
      <p:pic>
        <p:nvPicPr>
          <p:cNvPr id="120834" name="Picture 2" descr="http://elise.com.ua/wp-content/uploads/2013/12/%D0%AE%D1%89.jpg"/>
          <p:cNvPicPr>
            <a:picLocks noChangeAspect="1" noChangeArrowheads="1"/>
          </p:cNvPicPr>
          <p:nvPr/>
        </p:nvPicPr>
        <p:blipFill>
          <a:blip r:embed="rId2"/>
          <a:srcRect/>
          <a:stretch>
            <a:fillRect/>
          </a:stretch>
        </p:blipFill>
        <p:spPr bwMode="auto">
          <a:xfrm>
            <a:off x="4071934" y="4062728"/>
            <a:ext cx="5072066" cy="2795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714620"/>
          </a:xfrm>
        </p:spPr>
        <p:txBody>
          <a:bodyPr/>
          <a:lstStyle/>
          <a:p>
            <a:r>
              <a:rPr lang="en-US" dirty="0" smtClean="0"/>
              <a:t>One person can not be elected as the President of Ukraine for more than two consecutive terms.</a:t>
            </a:r>
          </a:p>
          <a:p>
            <a:r>
              <a:rPr lang="en-US" dirty="0" smtClean="0"/>
              <a:t>Regular elections of the President of Ukraine are held on the last Sunday in March, the fifth year of the President of Ukraine. </a:t>
            </a:r>
            <a:endParaRPr lang="en-US" dirty="0" smtClean="0"/>
          </a:p>
          <a:p>
            <a:endParaRPr lang="ru-RU" dirty="0"/>
          </a:p>
        </p:txBody>
      </p:sp>
      <p:pic>
        <p:nvPicPr>
          <p:cNvPr id="119810" name="Picture 2" descr="http://www.trust.ua/files/photo/4/0000001733.png"/>
          <p:cNvPicPr>
            <a:picLocks noChangeAspect="1" noChangeArrowheads="1"/>
          </p:cNvPicPr>
          <p:nvPr/>
        </p:nvPicPr>
        <p:blipFill>
          <a:blip r:embed="rId2"/>
          <a:srcRect/>
          <a:stretch>
            <a:fillRect/>
          </a:stretch>
        </p:blipFill>
        <p:spPr bwMode="auto">
          <a:xfrm>
            <a:off x="285720" y="2285967"/>
            <a:ext cx="4572032" cy="4572033"/>
          </a:xfrm>
          <a:prstGeom prst="rect">
            <a:avLst/>
          </a:prstGeom>
          <a:noFill/>
        </p:spPr>
      </p:pic>
      <p:pic>
        <p:nvPicPr>
          <p:cNvPr id="119812" name="Picture 4" descr="http://mignews.com.ua/files/pictures/201403/1394559283524.jpg"/>
          <p:cNvPicPr>
            <a:picLocks noChangeAspect="1" noChangeArrowheads="1"/>
          </p:cNvPicPr>
          <p:nvPr/>
        </p:nvPicPr>
        <p:blipFill>
          <a:blip r:embed="rId3"/>
          <a:srcRect/>
          <a:stretch>
            <a:fillRect/>
          </a:stretch>
        </p:blipFill>
        <p:spPr bwMode="auto">
          <a:xfrm>
            <a:off x="4786314" y="2786058"/>
            <a:ext cx="3843340" cy="3675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000372"/>
          </a:xfrm>
        </p:spPr>
        <p:txBody>
          <a:bodyPr/>
          <a:lstStyle/>
          <a:p>
            <a:r>
              <a:rPr lang="en-US" dirty="0" smtClean="0"/>
              <a:t>In case of early termination of the powers of the President of Ukraine presidential elections in Ukraine are held within ninety days after the termination of the authority. Procedure for election of the President of Ukraine is established by law.</a:t>
            </a:r>
            <a:endParaRPr lang="ru-RU" dirty="0"/>
          </a:p>
        </p:txBody>
      </p:sp>
      <p:pic>
        <p:nvPicPr>
          <p:cNvPr id="121858" name="Picture 2" descr="http://lenta-ua.net/uploads/posts/2014-02/1392928457_rada.jpeg"/>
          <p:cNvPicPr>
            <a:picLocks noChangeAspect="1" noChangeArrowheads="1"/>
          </p:cNvPicPr>
          <p:nvPr/>
        </p:nvPicPr>
        <p:blipFill>
          <a:blip r:embed="rId2"/>
          <a:srcRect/>
          <a:stretch>
            <a:fillRect/>
          </a:stretch>
        </p:blipFill>
        <p:spPr bwMode="auto">
          <a:xfrm>
            <a:off x="1785919" y="3008653"/>
            <a:ext cx="5786478" cy="38493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643182"/>
          </a:xfrm>
        </p:spPr>
        <p:txBody>
          <a:bodyPr/>
          <a:lstStyle/>
          <a:p>
            <a:r>
              <a:rPr lang="en-US" dirty="0" smtClean="0"/>
              <a:t>The newly elected President takes office not later than 30 days after the official announcement of the election results after taking the oath to the people of Ukraine at the session of the </a:t>
            </a:r>
            <a:r>
              <a:rPr lang="en-US" dirty="0" err="1" smtClean="0"/>
              <a:t>Verkhovna</a:t>
            </a:r>
            <a:r>
              <a:rPr lang="en-US" dirty="0" smtClean="0"/>
              <a:t> </a:t>
            </a:r>
            <a:r>
              <a:rPr lang="en-US" dirty="0" err="1" smtClean="0"/>
              <a:t>Rada</a:t>
            </a:r>
            <a:r>
              <a:rPr lang="en-US" dirty="0" smtClean="0"/>
              <a:t> of Ukraine. </a:t>
            </a:r>
          </a:p>
        </p:txBody>
      </p:sp>
      <p:pic>
        <p:nvPicPr>
          <p:cNvPr id="123906" name="Picture 2" descr="http://dozor.kharkov.ua/content/documents/10561/1056084/image/%D0%BA%D0%BE%D0%BD%D1%81%D1%82%D0%B8%D1%82%D1%83%D1%86%D0%B8%D1%8F.jpg"/>
          <p:cNvPicPr>
            <a:picLocks noChangeAspect="1" noChangeArrowheads="1"/>
          </p:cNvPicPr>
          <p:nvPr/>
        </p:nvPicPr>
        <p:blipFill>
          <a:blip r:embed="rId2"/>
          <a:srcRect/>
          <a:stretch>
            <a:fillRect/>
          </a:stretch>
        </p:blipFill>
        <p:spPr bwMode="auto">
          <a:xfrm>
            <a:off x="857224" y="2500306"/>
            <a:ext cx="6858000" cy="42100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357429"/>
          </a:xfrm>
        </p:spPr>
        <p:txBody>
          <a:bodyPr/>
          <a:lstStyle/>
          <a:p>
            <a:r>
              <a:rPr lang="en-US" dirty="0" smtClean="0"/>
              <a:t>If the new president was elected in the early elections, his assumption of office occurs not later than five days after the official announcement of the election results.</a:t>
            </a:r>
            <a:endParaRPr lang="ru-RU" dirty="0" smtClean="0"/>
          </a:p>
          <a:p>
            <a:endParaRPr lang="ru-RU" dirty="0"/>
          </a:p>
        </p:txBody>
      </p:sp>
      <p:pic>
        <p:nvPicPr>
          <p:cNvPr id="122884" name="Picture 4" descr="http://upload.wikimedia.org/wikipedia/commons/f/f7/Emblem_of_the_Ministry_of_Agrarian_Policy_of_Ukraine.gif"/>
          <p:cNvPicPr>
            <a:picLocks noChangeAspect="1" noChangeArrowheads="1"/>
          </p:cNvPicPr>
          <p:nvPr/>
        </p:nvPicPr>
        <p:blipFill>
          <a:blip r:embed="rId2"/>
          <a:srcRect/>
          <a:stretch>
            <a:fillRect/>
          </a:stretch>
        </p:blipFill>
        <p:spPr bwMode="auto">
          <a:xfrm>
            <a:off x="142844" y="2425752"/>
            <a:ext cx="3786214" cy="3798835"/>
          </a:xfrm>
          <a:prstGeom prst="rect">
            <a:avLst/>
          </a:prstGeom>
          <a:noFill/>
        </p:spPr>
      </p:pic>
      <p:pic>
        <p:nvPicPr>
          <p:cNvPr id="122886" name="Picture 6" descr="http://rus.for-ua.com/files/09_2009/gerb2.jpg"/>
          <p:cNvPicPr>
            <a:picLocks noChangeAspect="1" noChangeArrowheads="1"/>
          </p:cNvPicPr>
          <p:nvPr/>
        </p:nvPicPr>
        <p:blipFill>
          <a:blip r:embed="rId3"/>
          <a:srcRect/>
          <a:stretch>
            <a:fillRect/>
          </a:stretch>
        </p:blipFill>
        <p:spPr bwMode="auto">
          <a:xfrm>
            <a:off x="4714876" y="2428868"/>
            <a:ext cx="3810000" cy="3876676"/>
          </a:xfrm>
          <a:prstGeom prst="rect">
            <a:avLst/>
          </a:prstGeom>
          <a:noFill/>
        </p:spPr>
      </p:pic>
    </p:spTree>
  </p:cSld>
  <p:clrMapOvr>
    <a:masterClrMapping/>
  </p:clrMapOvr>
</p:sld>
</file>

<file path=ppt/theme/theme1.xml><?xml version="1.0" encoding="utf-8"?>
<a:theme xmlns:a="http://schemas.openxmlformats.org/drawingml/2006/main" name="062">
  <a:themeElements>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plain rectangl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0066"/>
      </a:lt1>
      <a:dk2>
        <a:srgbClr val="66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0066"/>
      </a:lt1>
      <a:dk2>
        <a:srgbClr val="66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062</Template>
  <TotalTime>79</TotalTime>
  <Words>302</Words>
  <Application>Microsoft Office PowerPoint</Application>
  <PresentationFormat>Экран (4:3)</PresentationFormat>
  <Paragraphs>11</Paragraphs>
  <Slides>8</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9</vt:i4>
      </vt:variant>
      <vt:variant>
        <vt:lpstr>Заголовки слайдов</vt:lpstr>
      </vt:variant>
      <vt:variant>
        <vt:i4>8</vt:i4>
      </vt:variant>
    </vt:vector>
  </HeadingPairs>
  <TitlesOfParts>
    <vt:vector size="18" baseType="lpstr">
      <vt:lpstr>Arial</vt:lpstr>
      <vt:lpstr>062</vt:lpstr>
      <vt:lpstr>1_colormaster</vt:lpstr>
      <vt:lpstr>2_colormaster</vt:lpstr>
      <vt:lpstr>3_colormaster</vt:lpstr>
      <vt:lpstr>4_colormaster</vt:lpstr>
      <vt:lpstr>5_colormaster</vt:lpstr>
      <vt:lpstr>6_colormaster</vt:lpstr>
      <vt:lpstr>7_colormaster</vt:lpstr>
      <vt:lpstr>8_colormaster</vt:lpstr>
      <vt:lpstr>The election of the President of Ukraine</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the President of Ukraine</dc:title>
  <dc:creator>Olya</dc:creator>
  <cp:lastModifiedBy>Olya</cp:lastModifiedBy>
  <cp:revision>8</cp:revision>
  <dcterms:created xsi:type="dcterms:W3CDTF">2014-03-30T16:39:58Z</dcterms:created>
  <dcterms:modified xsi:type="dcterms:W3CDTF">2014-03-30T17:59:47Z</dcterms:modified>
</cp:coreProperties>
</file>