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4407C-C776-4B5A-95FB-70108D2F9B41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D665B-5040-404E-8AD5-3D987FDE73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0DC7D-48C0-4D69-AB86-F35EB6A8949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3BEB3-DF62-46DB-A192-42F44BB10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83978" y="836712"/>
            <a:ext cx="77694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rgbClr val="00B050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Япон</a:t>
            </a:r>
            <a:r>
              <a:rPr lang="uk-UA" sz="5400" b="1" cap="all" spc="0" dirty="0" err="1" smtClean="0">
                <a:ln w="9000" cmpd="sng">
                  <a:solidFill>
                    <a:srgbClr val="00B050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ія</a:t>
            </a:r>
            <a:r>
              <a:rPr lang="uk-UA" sz="5400" b="1" cap="all" spc="0" dirty="0" smtClean="0">
                <a:ln w="9000" cmpd="sng">
                  <a:solidFill>
                    <a:srgbClr val="00B050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– туристичний </a:t>
            </a:r>
          </a:p>
          <a:p>
            <a:pPr algn="ctr"/>
            <a:r>
              <a:rPr lang="uk-UA" sz="5400" b="1" cap="all" dirty="0" smtClean="0">
                <a:ln w="9000" cmpd="sng">
                  <a:solidFill>
                    <a:srgbClr val="00B050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проспект</a:t>
            </a:r>
            <a:endParaRPr lang="ru-RU" sz="5400" b="1" cap="all" spc="0" dirty="0">
              <a:ln w="9000" cmpd="sng">
                <a:solidFill>
                  <a:srgbClr val="00B050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efault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4"/>
            <a:ext cx="9149892" cy="685358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800px-Rainbow_colored_Rainbow_Bridge_at_nigh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00232" y="142852"/>
            <a:ext cx="4988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Веселковий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міст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okyo_odaib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груженное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0"/>
            <a:ext cx="885698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500" dirty="0" smtClean="0">
                <a:solidFill>
                  <a:srgbClr val="FF0000"/>
                </a:solidFill>
              </a:rPr>
              <a:t>Відстань між </a:t>
            </a:r>
            <a:r>
              <a:rPr lang="uk-UA" sz="2500" dirty="0">
                <a:solidFill>
                  <a:srgbClr val="FF0000"/>
                </a:solidFill>
              </a:rPr>
              <a:t>Я</a:t>
            </a:r>
            <a:r>
              <a:rPr lang="uk-UA" sz="2500" dirty="0" smtClean="0">
                <a:solidFill>
                  <a:srgbClr val="FF0000"/>
                </a:solidFill>
              </a:rPr>
              <a:t>понією і </a:t>
            </a:r>
            <a:r>
              <a:rPr lang="uk-UA" sz="2500" dirty="0">
                <a:solidFill>
                  <a:srgbClr val="FF0000"/>
                </a:solidFill>
              </a:rPr>
              <a:t>У</a:t>
            </a:r>
            <a:r>
              <a:rPr lang="uk-UA" sz="2500" dirty="0" smtClean="0">
                <a:solidFill>
                  <a:srgbClr val="FF0000"/>
                </a:solidFill>
              </a:rPr>
              <a:t>країною становить 9049 км.</a:t>
            </a:r>
          </a:p>
          <a:p>
            <a:pPr>
              <a:buFont typeface="Arial" pitchFamily="34" charset="0"/>
              <a:buChar char="•"/>
            </a:pPr>
            <a:endParaRPr lang="uk-UA" sz="25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uk-UA" sz="25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500" dirty="0" smtClean="0">
                <a:solidFill>
                  <a:srgbClr val="FF0000"/>
                </a:solidFill>
              </a:rPr>
              <a:t>Різниця у часі між Японією і Україною 7 годин.</a:t>
            </a:r>
          </a:p>
          <a:p>
            <a:pPr>
              <a:buFont typeface="Arial" pitchFamily="34" charset="0"/>
              <a:buChar char="•"/>
            </a:pPr>
            <a:endParaRPr lang="uk-UA" sz="25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uk-UA" sz="25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500" dirty="0" smtClean="0">
                <a:solidFill>
                  <a:srgbClr val="FF0000"/>
                </a:solidFill>
              </a:rPr>
              <a:t>Тривалість перельоту приблизно 16 годин.</a:t>
            </a:r>
          </a:p>
          <a:p>
            <a:pPr>
              <a:buFont typeface="Arial" pitchFamily="34" charset="0"/>
              <a:buChar char="•"/>
            </a:pPr>
            <a:endParaRPr lang="uk-UA" sz="25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uk-UA" sz="25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500" dirty="0" smtClean="0">
                <a:solidFill>
                  <a:srgbClr val="FF0000"/>
                </a:solidFill>
              </a:rPr>
              <a:t>Вартість квитка складає приблизно 7000 гривень.</a:t>
            </a:r>
            <a:endParaRPr lang="ru-RU" sz="2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805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23729" y="116632"/>
            <a:ext cx="542154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/>
                <a:solidFill>
                  <a:schemeClr val="accent3"/>
                </a:solidFill>
                <a:effectLst/>
              </a:rPr>
              <a:t>Ціни на продукти</a:t>
            </a:r>
          </a:p>
          <a:p>
            <a:pPr algn="ctr"/>
            <a:r>
              <a:rPr lang="uk-UA" sz="5400" b="1" dirty="0" smtClean="0">
                <a:ln/>
                <a:solidFill>
                  <a:schemeClr val="accent3"/>
                </a:solidFill>
              </a:rPr>
              <a:t>та послуги</a:t>
            </a:r>
            <a:endParaRPr lang="uk-UA" sz="5400" b="1" cap="none" spc="0" dirty="0" smtClean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772816"/>
            <a:ext cx="871296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роли в пластмасовій упаковці – 389 єн або 35 гривень.</a:t>
            </a:r>
          </a:p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набір суші – 997 єн або 88 гривень.</a:t>
            </a:r>
          </a:p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салат з риби – 399 єн або 36 гривень.</a:t>
            </a:r>
          </a:p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пластиковий стаканчик з фруктами – 450 єн або 40 гривень.</a:t>
            </a:r>
          </a:p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червона ікра – 1000 єн або 89 гривень.</a:t>
            </a:r>
          </a:p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морозиво – 158 єн або 14 гривень.</a:t>
            </a:r>
          </a:p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сік 1 літр – 116 єн або 10 гривень 50 копійок.</a:t>
            </a:r>
          </a:p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булочка  - 116 єн або 10 гривень 50 копійок.</a:t>
            </a:r>
          </a:p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номер  в готелі – 9066 єн або 797 гривень.</a:t>
            </a:r>
          </a:p>
          <a:p>
            <a:pPr>
              <a:buFont typeface="Arial" pitchFamily="34" charset="0"/>
              <a:buChar char="•"/>
            </a:pPr>
            <a:r>
              <a:rPr lang="uk-UA" sz="2300" dirty="0" smtClean="0">
                <a:solidFill>
                  <a:srgbClr val="FF0000"/>
                </a:solidFill>
              </a:rPr>
              <a:t>стрижка - 968 єн або 86 гривень.</a:t>
            </a:r>
          </a:p>
          <a:p>
            <a:pPr>
              <a:buFont typeface="Arial" pitchFamily="34" charset="0"/>
              <a:buChar char="•"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Seni_na_kofe_v_supermarkete_Tokio_YApon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987824" cy="3789040"/>
          </a:xfrm>
          <a:prstGeom prst="rect">
            <a:avLst/>
          </a:prstGeom>
        </p:spPr>
      </p:pic>
      <p:pic>
        <p:nvPicPr>
          <p:cNvPr id="3" name="Рисунок 2" descr="TSena_na_bulochku_v_supermarketeTokio_YAponi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0"/>
            <a:ext cx="2808312" cy="3789040"/>
          </a:xfrm>
          <a:prstGeom prst="rect">
            <a:avLst/>
          </a:prstGeom>
        </p:spPr>
      </p:pic>
      <p:pic>
        <p:nvPicPr>
          <p:cNvPr id="4" name="Рисунок 3" descr="TSeni_na_nabor_fruktov_na_vokzale_Tokio_YAponiy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0"/>
            <a:ext cx="3347864" cy="3789040"/>
          </a:xfrm>
          <a:prstGeom prst="rect">
            <a:avLst/>
          </a:prstGeom>
        </p:spPr>
      </p:pic>
      <p:pic>
        <p:nvPicPr>
          <p:cNvPr id="5" name="Рисунок 4" descr="TSena_na_salatik_s_krasnoy_ikroy_v_supermarkete_Tokio_YAponiy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789040"/>
            <a:ext cx="2921536" cy="3068960"/>
          </a:xfrm>
          <a:prstGeom prst="rect">
            <a:avLst/>
          </a:prstGeom>
        </p:spPr>
      </p:pic>
      <p:pic>
        <p:nvPicPr>
          <p:cNvPr id="6" name="Рисунок 5" descr="TSena_na_podarochniy_nabor_s_moreproduktami_vokzal_Tokio_YAponiy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15816" y="3789040"/>
            <a:ext cx="2963768" cy="3068960"/>
          </a:xfrm>
          <a:prstGeom prst="rect">
            <a:avLst/>
          </a:prstGeom>
        </p:spPr>
      </p:pic>
      <p:pic>
        <p:nvPicPr>
          <p:cNvPr id="7" name="Рисунок 6" descr="TSeni_na_raznie_vidi_rollov_v_supermarkete_Tokio_YAponiy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68144" y="3789040"/>
            <a:ext cx="3275856" cy="3068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efault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90"/>
            <a:ext cx="9144000" cy="680362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5720" y="214290"/>
            <a:ext cx="71730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Токійський </a:t>
            </a:r>
            <a:r>
              <a:rPr lang="uk-UA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Діснейленд</a:t>
            </a:r>
            <a:endParaRPr lang="uk-UA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efaul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4"/>
            <a:ext cx="9149892" cy="68535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efault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9892" cy="68535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57422" y="285728"/>
            <a:ext cx="1780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Кіото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efault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4"/>
            <a:ext cx="9149892" cy="685358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efault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578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145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Admin</cp:lastModifiedBy>
  <cp:revision>13</cp:revision>
  <dcterms:created xsi:type="dcterms:W3CDTF">2013-01-28T16:58:42Z</dcterms:created>
  <dcterms:modified xsi:type="dcterms:W3CDTF">2006-01-01T00:23:45Z</dcterms:modified>
</cp:coreProperties>
</file>