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9" autoAdjust="0"/>
    <p:restoredTop sz="94721" autoAdjust="0"/>
  </p:normalViewPr>
  <p:slideViewPr>
    <p:cSldViewPr>
      <p:cViewPr varScale="1">
        <p:scale>
          <a:sx n="76" d="100"/>
          <a:sy n="76" d="100"/>
        </p:scale>
        <p:origin x="-10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&#1044;&#1086;&#1082;&#1091;&#1084;&#1077;&#1085;&#1090;%20Microsoft%20Office%20Word%20(2).doc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1162050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Презентація на тему: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“Екскурсія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по      місту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Мюнхен”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Bayer_land_big_COA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2071678"/>
            <a:ext cx="4000528" cy="38576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29158" y="4143380"/>
            <a:ext cx="4214842" cy="2000264"/>
          </a:xfrm>
        </p:spPr>
        <p:txBody>
          <a:bodyPr/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Виконала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74638"/>
            <a:ext cx="3857620" cy="636907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Недалеко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Олімпійського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парку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всесвітньо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музей Мюнхена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експозиція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баварського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автогіганта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BMW.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Музей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являє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величезну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будівлю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чотирьох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срібних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циліндрів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побудована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мюнхенські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споруди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напередодні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Олімпіади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1972 року.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музеї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представлений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автомобілів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BMW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аж до нашого часу.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14942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85728"/>
            <a:ext cx="3857620" cy="6369072"/>
          </a:xfrm>
        </p:spPr>
        <p:txBody>
          <a:bodyPr>
            <a:normAutofit fontScale="90000"/>
          </a:bodyPr>
          <a:lstStyle/>
          <a:p>
            <a:pPr algn="l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Ну, і звісно ж, перебуваючи в Мюнхені восени, неможливо обминути увагою добре відомий фестиваль -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Октоберфест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Це, мабуть, найвідоміший і масштабний в світі ярмарок. Проводиться щороку на лугу Терези. Луг Терези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це величезний луг площею 42 гектари в центрі Мюнхена недалеко від Головного міського вокзалу, де, починаючи з 1810 року, щорічно проходить фестиваль Свято за два тижні відвідують близько 6 мільйонів осіб, що в 4 рази більше населення всього міста! Також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Октоберфест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відомий своїм розважальним комплексом.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oktoberfes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285860"/>
            <a:ext cx="5214942" cy="4071966"/>
          </a:xfrm>
        </p:spPr>
      </p:pic>
      <p:pic>
        <p:nvPicPr>
          <p:cNvPr id="5" name="Рисунок 4" descr="DSC048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214942" cy="6857999"/>
          </a:xfrm>
          <a:prstGeom prst="rect">
            <a:avLst/>
          </a:prstGeom>
        </p:spPr>
      </p:pic>
      <p:pic>
        <p:nvPicPr>
          <p:cNvPr id="6" name="Рисунок 5" descr="DSC050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5214942" cy="6857999"/>
          </a:xfrm>
          <a:prstGeom prst="rect">
            <a:avLst/>
          </a:prstGeom>
        </p:spPr>
      </p:pic>
      <p:pic>
        <p:nvPicPr>
          <p:cNvPr id="7" name="Рисунок 6" descr="DSC049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5214942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274638"/>
            <a:ext cx="3643306" cy="6440510"/>
          </a:xfrm>
        </p:spPr>
        <p:txBody>
          <a:bodyPr>
            <a:normAutofit/>
          </a:bodyPr>
          <a:lstStyle/>
          <a:p>
            <a:pPr algn="l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той час,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Мюнхені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встигли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піднятися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Альпи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Німецькі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Альпи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займають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південну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федеральної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Баварія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Найвища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точка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німецьких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Альп - гора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Цугшпітце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висотою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2962 метра.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Краса цих гір нікого не залишила байдужим!  Альпи можна сміливо назвати художнім витвором природи.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538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429256" cy="6858000"/>
          </a:xfrm>
        </p:spPr>
      </p:pic>
      <p:pic>
        <p:nvPicPr>
          <p:cNvPr id="6" name="Рисунок 5" descr="Deutschland 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4292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d_30861_imag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1" y="0"/>
            <a:ext cx="535781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357166"/>
            <a:ext cx="3714744" cy="6215106"/>
          </a:xfrm>
        </p:spPr>
        <p:txBody>
          <a:bodyPr>
            <a:noAutofit/>
          </a:bodyPr>
          <a:lstStyle/>
          <a:p>
            <a:pPr algn="l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Минулої осені мені пощастило побувати в німецькому місті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Мюнхен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Мюнхен, Німеччина - місто-перлина Центральної Європи, столиця федеральної землі Баварія, яка розташувалася на річці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Ізар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на півдні країни. Місто Мюнхен - один з найпривабливіших в регіоні з туристичної точки зору, з багатою історією і культурними традиціями.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74638"/>
            <a:ext cx="3857620" cy="636907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Центром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будь-якого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європейського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головна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площа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Мюнхені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знаменита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Марієнплац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площа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Марії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заснована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1158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Свою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отримала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честь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колонни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святої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Марії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яка прикрасила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площу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1638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указом принца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Максиміліана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площа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називалася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Шранненплац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3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43504" cy="6858000"/>
          </a:xfrm>
        </p:spPr>
      </p:pic>
      <p:pic>
        <p:nvPicPr>
          <p:cNvPr id="11" name="Рисунок 10" descr="696px-Rathaus_and_Marienplatz_from_Peterskirche_-_August_2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714744" cy="636907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Стара ратуша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окрасою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східної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Марієнплац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Будівля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побудована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1470-80-х роках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Йоргом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Хальспахом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частково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зруйнована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реконструйована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1975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Старій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ратуші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розташовується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Музей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іграшок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SC0457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57818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786182" cy="644051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Нова ратуша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найпомітнішою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спорудою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Марієнплац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Вона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будувалася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наказом короля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Людвіга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1867 по 1909 роках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неоготичному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стилі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Ратуші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годинник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43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дзвонами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32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фігурами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практично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людський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зріст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представляють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сценки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середньовічного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курантів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Годинник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б'є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щодня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11 ранку, а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жовтень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опівдні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в 17:00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вечора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allery_1855_691_11144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8638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274638"/>
            <a:ext cx="3643306" cy="6369072"/>
          </a:xfrm>
        </p:spPr>
        <p:txBody>
          <a:bodyPr>
            <a:normAutofit/>
          </a:bodyPr>
          <a:lstStyle/>
          <a:p>
            <a:pPr algn="l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Недалеко від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Марієнплац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знаходиться Національна Баварська опера. Датою заснування Баварської опери вважається 1653 рік. Побудована в 1818 році одна будівля опери через п'ять років згоріла, однак це баварців не зупинило, і нова опера розпочала роботу вже в 1825 році. Опера дуже серйозно постраждала під час війни, але в 1963 році була повністю відновлена.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37263759-553162-0091578_www.nevseoboi.com.u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429256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274638"/>
            <a:ext cx="3643306" cy="644051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найвідоміших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символів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Мюнхена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міський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собор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Фрауенкірхе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XIII-XIV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століттях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стояла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інша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церква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1468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закладений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перший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камінь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яка стала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фамільним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склепом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династії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Віттельбахів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Відмінною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рисою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оригінальні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купола,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формою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нагадують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цибулини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ki1224146880_1112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5429255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274638"/>
            <a:ext cx="3571868" cy="644051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північній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околиці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Мюнхена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палац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Шляйсхайм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літньою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резиденцією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роду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Віттельбахів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Побудований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стилі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бароко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столітті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Обстановка замку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сповнена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витонченості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Вишуканий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стиль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переданий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великою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майстерністю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Фактично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маєток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палаци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одному.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Це один з небагатьох замків в стилі бароко, який зберігся до нашого часу.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eutschland 07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500688" cy="6858000"/>
          </a:xfrm>
        </p:spPr>
      </p:pic>
      <p:pic>
        <p:nvPicPr>
          <p:cNvPr id="7" name="Рисунок 6" descr="Deutschland 0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500694" cy="6858000"/>
          </a:xfrm>
          <a:prstGeom prst="rect">
            <a:avLst/>
          </a:prstGeom>
        </p:spPr>
      </p:pic>
      <p:pic>
        <p:nvPicPr>
          <p:cNvPr id="8" name="Рисунок 7" descr="Lustheim Palace with Ca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550069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274638"/>
            <a:ext cx="3929058" cy="644051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найпопулярніших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Мюнхена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Олімпійський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парк,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побудований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спеціально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Олімпійських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1972 року.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Олімпійський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стадіон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донедавна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служив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домашньою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ареною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легендарної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мюнхенської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Баварії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цікавий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своєю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наметової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дахом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головною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визначною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пам'яткою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парку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стадіон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Олімпійська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вежа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висотою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290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метрів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Оглядові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майданчики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висоті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190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метрів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Ліфт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доставляє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гостей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вежі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оглядові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майданчики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закрита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відкрита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muenchen-olympiapark-und-olympiatuer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43504" cy="6858000"/>
          </a:xfrm>
        </p:spPr>
      </p:pic>
      <p:pic>
        <p:nvPicPr>
          <p:cNvPr id="7" name="Рисунок 6" descr="Deutschland 1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14350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679</Words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Презентація на тему: “Екскурсія по      місту Мюнхен” </vt:lpstr>
      <vt:lpstr>Минулої осені мені пощастило побувати в німецькому місті Мюнхен. Мюнхен, Німеччина - місто-перлина Центральної Європи, столиця федеральної землі Баварія, яка розташувалася на річці Ізар на півдні країни. Місто Мюнхен - один з найпривабливіших в регіоні з туристичної точки зору, з багатою історією і культурними традиціями.</vt:lpstr>
      <vt:lpstr>Центром будь-якого європейського міста є головна площа . У Мюнхені - це знаменита Марієнплац - площа Марії (заснована у 1158 році). Свою назву вона отримала на честь колонни святої Марії, яка прикрасила площу в 1638 році за указом принца Максиміліана . Раніше ця площа називалася Шранненплац</vt:lpstr>
      <vt:lpstr>Стара ратуша є окрасою східної частини площі Марієнплац. Будівля побудована в 1470-80-х роках Йоргом фон Хальспахом була частково зруйнована під час Другої Світової війни, але потім реконструйована в 1975 році. Сьогодні в Старій ратуші розташовується Музей іграшок.</vt:lpstr>
      <vt:lpstr>Нова ратуша є найпомітнішою спорудою на Марієнплац. Вона  будувалася за наказом короля Людвіга I з 1867 по 1909 роках у неоготичному стилі. У Ратуші є годинник з 43 дзвонами і 32 фігурами практично в людський зріст, які кожен день представляють сценки з життя середньовічного міста під бій курантів. Годинник б'є щодня в 11 ранку, а в період з травня по жовтень ще й опівдні та в 17:00 вечора.</vt:lpstr>
      <vt:lpstr>Недалеко від Марієнплац знаходиться Національна Баварська опера. Датою заснування Баварської опери вважається 1653 рік. Побудована в 1818 році одна будівля опери через п'ять років згоріла, однак це баварців не зупинило, і нова опера розпочала роботу вже в 1825 році. Опера дуже серйозно постраждала під час війни, але в 1963 році була повністю відновлена.</vt:lpstr>
      <vt:lpstr>Один з найвідоміших символів Мюнхена - головний міський собор Фрауенкірхе. На його місці в XIII-XIV століттях стояла інша церква, але вже в 1468 році був закладений перший камінь нової, яка стала  фамільним склепом династії  Віттельбахів. Відмінною  рисою є оригінальні купола, що за формою нагадують цибулини.</vt:lpstr>
      <vt:lpstr>На північній околиці Мюнхена знаходиться палац Шляйсхайм. Раніше він був літньою резиденцією роду Віттельбахів. Побудований в стилі бароко в XVIII столітті. Обстановка замку сповнена витонченості. Вишуканий стиль життя переданий з великою майстерністю. Фактично маєток включає 3 палаци в одному. Це один з небагатьох замків в стилі бароко, який зберігся до нашого часу. </vt:lpstr>
      <vt:lpstr>Одне з найпопулярніших місць Мюнхена - Олімпійський парк, побудований спеціально до Олімпійських ігор 1972 року. Олімпійський стадіон донедавна служив домашньою ареною легендарної мюнхенської «Баварії» і цікавий своєю «наметової» дахом зі скла. Проте головною визначною пам'яткою парку є навіть не стадіон, а Олімпійська вежа висотою 290 метрів. Оглядові майданчики знаходяться на висоті 190 метрів. Ліфт швидко доставляє гостей вежі на оглядові майданчики, які є двох видів - закрита і відкрита.</vt:lpstr>
      <vt:lpstr>Недалеко від Олімпійського парку знаходиться всесвітньо відомий музей Мюнхена - експозиція баварського автогіганта BMW. Музей являє собою величезну  будівлю у вигляді чотирьох срібних циліндрів. Вона була побудована, як і багато сучасних мюнхенські споруди, напередодні Олімпіади 1972 року. В музеї представлений розвиток автомобілів BMW аж до нашого часу.</vt:lpstr>
      <vt:lpstr>Ну, і звісно ж, перебуваючи в Мюнхені восени, неможливо обминути увагою добре відомий фестиваль - Октоберфест. Це, мабуть, найвідоміший і масштабний в світі ярмарок. Проводиться щороку на лугу Терези. Луг Терези - це величезний луг площею 42 гектари в центрі Мюнхена недалеко від Головного міського вокзалу, де, починаючи з 1810 року, щорічно проходить фестиваль Свято за два тижні відвідують близько 6 мільйонів осіб, що в 4 рази більше населення всього міста! Також Октоберфест відомий своїм розважальним комплексом.</vt:lpstr>
      <vt:lpstr>Також за той час, що ми були в Мюнхені, ми встигли піднятися в Альпи. Німецькі Альпи займають південну частину федеральної землі Баварія. Найвища точка німецьких Альп - гора Цугшпітце висотою 2962 метра. Краса цих гір нікого не залишила байдужим!  Альпи можна сміливо назвати художнім витвором природи.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“Екскурсія по      місту Мюнхен” </dc:title>
  <cp:lastModifiedBy>Танюша</cp:lastModifiedBy>
  <cp:revision>21</cp:revision>
  <dcterms:modified xsi:type="dcterms:W3CDTF">2015-02-01T17:16:55Z</dcterms:modified>
</cp:coreProperties>
</file>