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18"/>
  </p:notesMasterIdLst>
  <p:handoutMasterIdLst>
    <p:handoutMasterId r:id="rId19"/>
  </p:handoutMasterIdLst>
  <p:sldIdLst>
    <p:sldId id="256" r:id="rId2"/>
    <p:sldId id="262" r:id="rId3"/>
    <p:sldId id="275" r:id="rId4"/>
    <p:sldId id="263" r:id="rId5"/>
    <p:sldId id="265" r:id="rId6"/>
    <p:sldId id="276" r:id="rId7"/>
    <p:sldId id="277" r:id="rId8"/>
    <p:sldId id="268" r:id="rId9"/>
    <p:sldId id="283" r:id="rId10"/>
    <p:sldId id="266" r:id="rId11"/>
    <p:sldId id="278" r:id="rId12"/>
    <p:sldId id="282" r:id="rId13"/>
    <p:sldId id="280" r:id="rId14"/>
    <p:sldId id="279" r:id="rId15"/>
    <p:sldId id="281" r:id="rId16"/>
    <p:sldId id="284"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Lucida Handwriting"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Lucida Handwriting"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Lucida Handwriting"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Lucida Handwriting"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Lucida Handwriting" charset="0"/>
        <a:ea typeface="ＭＳ Ｐゴシック" charset="-128"/>
        <a:cs typeface="+mn-cs"/>
      </a:defRPr>
    </a:lvl5pPr>
    <a:lvl6pPr marL="2286000" algn="l" defTabSz="914400" rtl="0" eaLnBrk="1" latinLnBrk="0" hangingPunct="1">
      <a:defRPr sz="2400" kern="1200">
        <a:solidFill>
          <a:schemeClr val="tx1"/>
        </a:solidFill>
        <a:latin typeface="Lucida Handwriting" charset="0"/>
        <a:ea typeface="ＭＳ Ｐゴシック" charset="-128"/>
        <a:cs typeface="+mn-cs"/>
      </a:defRPr>
    </a:lvl6pPr>
    <a:lvl7pPr marL="2743200" algn="l" defTabSz="914400" rtl="0" eaLnBrk="1" latinLnBrk="0" hangingPunct="1">
      <a:defRPr sz="2400" kern="1200">
        <a:solidFill>
          <a:schemeClr val="tx1"/>
        </a:solidFill>
        <a:latin typeface="Lucida Handwriting" charset="0"/>
        <a:ea typeface="ＭＳ Ｐゴシック" charset="-128"/>
        <a:cs typeface="+mn-cs"/>
      </a:defRPr>
    </a:lvl7pPr>
    <a:lvl8pPr marL="3200400" algn="l" defTabSz="914400" rtl="0" eaLnBrk="1" latinLnBrk="0" hangingPunct="1">
      <a:defRPr sz="2400" kern="1200">
        <a:solidFill>
          <a:schemeClr val="tx1"/>
        </a:solidFill>
        <a:latin typeface="Lucida Handwriting" charset="0"/>
        <a:ea typeface="ＭＳ Ｐゴシック" charset="-128"/>
        <a:cs typeface="+mn-cs"/>
      </a:defRPr>
    </a:lvl8pPr>
    <a:lvl9pPr marL="3657600" algn="l" defTabSz="914400" rtl="0" eaLnBrk="1" latinLnBrk="0" hangingPunct="1">
      <a:defRPr sz="2400" kern="1200">
        <a:solidFill>
          <a:schemeClr val="tx1"/>
        </a:solidFill>
        <a:latin typeface="Lucida Handwriting"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78"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uk-UA" altLang="uk-UA"/>
          </a:p>
        </p:txBody>
      </p:sp>
      <p:sp>
        <p:nvSpPr>
          <p:cNvPr id="491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uk-UA" altLang="uk-UA"/>
          </a:p>
        </p:txBody>
      </p:sp>
      <p:sp>
        <p:nvSpPr>
          <p:cNvPr id="491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uk-UA" altLang="uk-UA"/>
          </a:p>
        </p:txBody>
      </p:sp>
      <p:sp>
        <p:nvSpPr>
          <p:cNvPr id="491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F84C75B-A20A-49D3-95B5-5DD1C300014F}" type="slidenum">
              <a:rPr lang="en-US" altLang="uk-UA"/>
              <a:pPr/>
              <a:t>‹#›</a:t>
            </a:fld>
            <a:endParaRPr lang="en-US" altLang="uk-UA"/>
          </a:p>
        </p:txBody>
      </p:sp>
    </p:spTree>
    <p:extLst>
      <p:ext uri="{BB962C8B-B14F-4D97-AF65-F5344CB8AC3E}">
        <p14:creationId xmlns:p14="http://schemas.microsoft.com/office/powerpoint/2010/main" val="134077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uk-UA" altLang="uk-UA"/>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uk-UA" altLang="uk-UA"/>
          </a:p>
        </p:txBody>
      </p:sp>
      <p:sp>
        <p:nvSpPr>
          <p:cNvPr id="1536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uk-UA" smtClean="0"/>
              <a:t>Click to edit Master text styles</a:t>
            </a:r>
          </a:p>
          <a:p>
            <a:pPr lvl="1"/>
            <a:r>
              <a:rPr lang="en-US" altLang="uk-UA" smtClean="0"/>
              <a:t>Second level</a:t>
            </a:r>
          </a:p>
          <a:p>
            <a:pPr lvl="2"/>
            <a:r>
              <a:rPr lang="en-US" altLang="uk-UA" smtClean="0"/>
              <a:t>Third level</a:t>
            </a:r>
          </a:p>
          <a:p>
            <a:pPr lvl="3"/>
            <a:r>
              <a:rPr lang="en-US" altLang="uk-UA" smtClean="0"/>
              <a:t>Fourth level</a:t>
            </a:r>
          </a:p>
          <a:p>
            <a:pPr lvl="4"/>
            <a:r>
              <a:rPr lang="en-US" altLang="uk-UA"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uk-UA" altLang="uk-UA"/>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D436240-D88B-4D11-ADCD-09263F4BA8A8}" type="slidenum">
              <a:rPr lang="en-US" altLang="uk-UA"/>
              <a:pPr/>
              <a:t>‹#›</a:t>
            </a:fld>
            <a:endParaRPr lang="en-US" altLang="uk-UA"/>
          </a:p>
        </p:txBody>
      </p:sp>
    </p:spTree>
    <p:extLst>
      <p:ext uri="{BB962C8B-B14F-4D97-AF65-F5344CB8AC3E}">
        <p14:creationId xmlns:p14="http://schemas.microsoft.com/office/powerpoint/2010/main" val="865904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fld id="{09F140EC-7D57-4BAD-B197-6BCFBFAD9478}" type="slidenum">
              <a:rPr lang="en-US" altLang="uk-UA" sz="1200">
                <a:latin typeface="Arial" charset="0"/>
              </a:rPr>
              <a:pPr/>
              <a:t>1</a:t>
            </a:fld>
            <a:endParaRPr lang="en-US" altLang="uk-UA" sz="1200">
              <a:latin typeface="Arial" charset="0"/>
            </a:endParaRPr>
          </a:p>
        </p:txBody>
      </p:sp>
      <p:sp>
        <p:nvSpPr>
          <p:cNvPr id="17411" name="Rectangle 2"/>
          <p:cNvSpPr>
            <a:spLocks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fld id="{D21D0A1E-308D-4C30-958B-1AAA80E4E413}" type="slidenum">
              <a:rPr lang="en-US" altLang="uk-UA" sz="1200">
                <a:latin typeface="Arial" charset="0"/>
              </a:rPr>
              <a:pPr/>
              <a:t>2</a:t>
            </a:fld>
            <a:endParaRPr lang="en-US" altLang="uk-UA" sz="1200">
              <a:latin typeface="Arial" charset="0"/>
            </a:endParaRPr>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uk-U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fld id="{AECEE0DA-11DE-4C49-8FA3-66F902F11BD8}" type="slidenum">
              <a:rPr lang="en-US" altLang="uk-UA" sz="1200">
                <a:latin typeface="Arial" charset="0"/>
              </a:rPr>
              <a:pPr/>
              <a:t>4</a:t>
            </a:fld>
            <a:endParaRPr lang="en-US" altLang="uk-UA" sz="1200">
              <a:latin typeface="Arial" charset="0"/>
            </a:endParaRPr>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uk-U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fld id="{4A43D5BE-7FF5-442B-9E9C-230ABD8CA51E}" type="slidenum">
              <a:rPr lang="en-US" altLang="uk-UA" sz="1200">
                <a:latin typeface="Arial" charset="0"/>
              </a:rPr>
              <a:pPr/>
              <a:t>5</a:t>
            </a:fld>
            <a:endParaRPr lang="en-US" altLang="uk-UA" sz="1200">
              <a:latin typeface="Arial" charset="0"/>
            </a:endParaRPr>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uk-U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fld id="{B9BE847A-4FBE-4077-88CB-253700D7AD2C}" type="slidenum">
              <a:rPr lang="en-US" altLang="uk-UA" sz="1200">
                <a:latin typeface="Arial" charset="0"/>
              </a:rPr>
              <a:pPr/>
              <a:t>8</a:t>
            </a:fld>
            <a:endParaRPr lang="en-US" altLang="uk-UA" sz="1200">
              <a:latin typeface="Arial" charset="0"/>
            </a:endParaRPr>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uk-U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fld id="{6AF7287E-EF6A-4757-95DD-3C7486621087}" type="slidenum">
              <a:rPr lang="en-US" altLang="uk-UA" sz="1200">
                <a:latin typeface="Arial" charset="0"/>
              </a:rPr>
              <a:pPr/>
              <a:t>10</a:t>
            </a:fld>
            <a:endParaRPr lang="en-US" altLang="uk-UA" sz="1200">
              <a:latin typeface="Arial" charset="0"/>
            </a:endParaRPr>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t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7" name="Rectangle 5"/>
            <p:cNvSpPr>
              <a:spLocks noChangeArrowheads="1"/>
            </p:cNvSpPr>
            <p:nvPr/>
          </p:nvSpPr>
          <p:spPr bwMode="auto">
            <a:xfrm>
              <a:off x="9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8" name="Rectangle 6"/>
            <p:cNvSpPr>
              <a:spLocks noChangeArrowheads="1"/>
            </p:cNvSpPr>
            <p:nvPr/>
          </p:nvSpPr>
          <p:spPr bwMode="auto">
            <a:xfrm>
              <a:off x="19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9" name="Rectangle 7"/>
            <p:cNvSpPr>
              <a:spLocks noChangeArrowheads="1"/>
            </p:cNvSpPr>
            <p:nvPr/>
          </p:nvSpPr>
          <p:spPr bwMode="auto">
            <a:xfrm>
              <a:off x="28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0" name="Rectangle 8"/>
            <p:cNvSpPr>
              <a:spLocks noChangeArrowheads="1"/>
            </p:cNvSpPr>
            <p:nvPr/>
          </p:nvSpPr>
          <p:spPr bwMode="auto">
            <a:xfrm>
              <a:off x="38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1" name="Rectangle 9"/>
            <p:cNvSpPr>
              <a:spLocks noChangeArrowheads="1"/>
            </p:cNvSpPr>
            <p:nvPr/>
          </p:nvSpPr>
          <p:spPr bwMode="auto">
            <a:xfrm>
              <a:off x="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2" name="Rectangle 10"/>
            <p:cNvSpPr>
              <a:spLocks noChangeArrowheads="1"/>
            </p:cNvSpPr>
            <p:nvPr/>
          </p:nvSpPr>
          <p:spPr bwMode="auto">
            <a:xfrm>
              <a:off x="48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 name="Rectangle 11"/>
            <p:cNvSpPr>
              <a:spLocks noChangeArrowheads="1"/>
            </p:cNvSpPr>
            <p:nvPr/>
          </p:nvSpPr>
          <p:spPr bwMode="auto">
            <a:xfrm>
              <a:off x="57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4" name="Rectangle 12"/>
            <p:cNvSpPr>
              <a:spLocks noChangeArrowheads="1"/>
            </p:cNvSpPr>
            <p:nvPr/>
          </p:nvSpPr>
          <p:spPr bwMode="auto">
            <a:xfrm>
              <a:off x="67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5" name="Rectangle 13"/>
            <p:cNvSpPr>
              <a:spLocks noChangeArrowheads="1"/>
            </p:cNvSpPr>
            <p:nvPr/>
          </p:nvSpPr>
          <p:spPr bwMode="auto">
            <a:xfrm>
              <a:off x="76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6" name="Rectangle 14"/>
            <p:cNvSpPr>
              <a:spLocks noChangeArrowheads="1"/>
            </p:cNvSpPr>
            <p:nvPr/>
          </p:nvSpPr>
          <p:spPr bwMode="auto">
            <a:xfrm>
              <a:off x="86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7" name="Rectangle 15"/>
            <p:cNvSpPr>
              <a:spLocks noChangeArrowheads="1"/>
            </p:cNvSpPr>
            <p:nvPr/>
          </p:nvSpPr>
          <p:spPr bwMode="auto">
            <a:xfrm>
              <a:off x="96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8" name="Rectangle 16"/>
            <p:cNvSpPr>
              <a:spLocks noChangeArrowheads="1"/>
            </p:cNvSpPr>
            <p:nvPr/>
          </p:nvSpPr>
          <p:spPr bwMode="auto">
            <a:xfrm>
              <a:off x="105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9" name="Rectangle 17"/>
            <p:cNvSpPr>
              <a:spLocks noChangeArrowheads="1"/>
            </p:cNvSpPr>
            <p:nvPr/>
          </p:nvSpPr>
          <p:spPr bwMode="auto">
            <a:xfrm>
              <a:off x="115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20" name="Rectangle 18"/>
            <p:cNvSpPr>
              <a:spLocks noChangeArrowheads="1"/>
            </p:cNvSpPr>
            <p:nvPr/>
          </p:nvSpPr>
          <p:spPr bwMode="auto">
            <a:xfrm>
              <a:off x="124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21" name="Rectangle 19"/>
            <p:cNvSpPr>
              <a:spLocks noChangeArrowheads="1"/>
            </p:cNvSpPr>
            <p:nvPr/>
          </p:nvSpPr>
          <p:spPr bwMode="auto">
            <a:xfrm>
              <a:off x="134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22" name="Rectangle 20"/>
            <p:cNvSpPr>
              <a:spLocks noChangeArrowheads="1"/>
            </p:cNvSpPr>
            <p:nvPr/>
          </p:nvSpPr>
          <p:spPr bwMode="auto">
            <a:xfrm>
              <a:off x="144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23" name="Rectangle 21"/>
            <p:cNvSpPr>
              <a:spLocks noChangeArrowheads="1"/>
            </p:cNvSpPr>
            <p:nvPr/>
          </p:nvSpPr>
          <p:spPr bwMode="auto">
            <a:xfrm>
              <a:off x="153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24" name="Rectangle 22"/>
            <p:cNvSpPr>
              <a:spLocks noChangeArrowheads="1"/>
            </p:cNvSpPr>
            <p:nvPr/>
          </p:nvSpPr>
          <p:spPr bwMode="auto">
            <a:xfrm>
              <a:off x="1632" y="1968"/>
              <a:ext cx="96"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25" name="Rectangle 23"/>
            <p:cNvSpPr>
              <a:spLocks noChangeArrowheads="1"/>
            </p:cNvSpPr>
            <p:nvPr/>
          </p:nvSpPr>
          <p:spPr bwMode="auto">
            <a:xfrm>
              <a:off x="172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26" name="Rectangle 24"/>
            <p:cNvSpPr>
              <a:spLocks noChangeArrowheads="1"/>
            </p:cNvSpPr>
            <p:nvPr/>
          </p:nvSpPr>
          <p:spPr bwMode="auto">
            <a:xfrm>
              <a:off x="182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27" name="Rectangle 25"/>
            <p:cNvSpPr>
              <a:spLocks noChangeArrowheads="1"/>
            </p:cNvSpPr>
            <p:nvPr/>
          </p:nvSpPr>
          <p:spPr bwMode="auto">
            <a:xfrm>
              <a:off x="192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28" name="Rectangle 26"/>
            <p:cNvSpPr>
              <a:spLocks noChangeArrowheads="1"/>
            </p:cNvSpPr>
            <p:nvPr/>
          </p:nvSpPr>
          <p:spPr bwMode="auto">
            <a:xfrm>
              <a:off x="201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29" name="Rectangle 27"/>
            <p:cNvSpPr>
              <a:spLocks noChangeArrowheads="1"/>
            </p:cNvSpPr>
            <p:nvPr/>
          </p:nvSpPr>
          <p:spPr bwMode="auto">
            <a:xfrm>
              <a:off x="211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30" name="Rectangle 28"/>
            <p:cNvSpPr>
              <a:spLocks noChangeArrowheads="1"/>
            </p:cNvSpPr>
            <p:nvPr/>
          </p:nvSpPr>
          <p:spPr bwMode="auto">
            <a:xfrm>
              <a:off x="220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31" name="Rectangle 29"/>
            <p:cNvSpPr>
              <a:spLocks noChangeArrowheads="1"/>
            </p:cNvSpPr>
            <p:nvPr/>
          </p:nvSpPr>
          <p:spPr bwMode="auto">
            <a:xfrm>
              <a:off x="230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32" name="Rectangle 30"/>
            <p:cNvSpPr>
              <a:spLocks noChangeArrowheads="1"/>
            </p:cNvSpPr>
            <p:nvPr/>
          </p:nvSpPr>
          <p:spPr bwMode="auto">
            <a:xfrm>
              <a:off x="240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33" name="Rectangle 31"/>
            <p:cNvSpPr>
              <a:spLocks noChangeArrowheads="1"/>
            </p:cNvSpPr>
            <p:nvPr/>
          </p:nvSpPr>
          <p:spPr bwMode="auto">
            <a:xfrm>
              <a:off x="249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34" name="Rectangle 32"/>
            <p:cNvSpPr>
              <a:spLocks noChangeArrowheads="1"/>
            </p:cNvSpPr>
            <p:nvPr/>
          </p:nvSpPr>
          <p:spPr bwMode="auto">
            <a:xfrm>
              <a:off x="259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35" name="Rectangle 33"/>
            <p:cNvSpPr>
              <a:spLocks noChangeArrowheads="1"/>
            </p:cNvSpPr>
            <p:nvPr/>
          </p:nvSpPr>
          <p:spPr bwMode="auto">
            <a:xfrm>
              <a:off x="268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36" name="Rectangle 34"/>
            <p:cNvSpPr>
              <a:spLocks noChangeArrowheads="1"/>
            </p:cNvSpPr>
            <p:nvPr/>
          </p:nvSpPr>
          <p:spPr bwMode="auto">
            <a:xfrm>
              <a:off x="278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37" name="Rectangle 35"/>
            <p:cNvSpPr>
              <a:spLocks noChangeArrowheads="1"/>
            </p:cNvSpPr>
            <p:nvPr/>
          </p:nvSpPr>
          <p:spPr bwMode="auto">
            <a:xfrm>
              <a:off x="288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38" name="Rectangle 36"/>
            <p:cNvSpPr>
              <a:spLocks noChangeArrowheads="1"/>
            </p:cNvSpPr>
            <p:nvPr/>
          </p:nvSpPr>
          <p:spPr bwMode="auto">
            <a:xfrm>
              <a:off x="297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39" name="Rectangle 37"/>
            <p:cNvSpPr>
              <a:spLocks noChangeArrowheads="1"/>
            </p:cNvSpPr>
            <p:nvPr/>
          </p:nvSpPr>
          <p:spPr bwMode="auto">
            <a:xfrm>
              <a:off x="307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40" name="Rectangle 38"/>
            <p:cNvSpPr>
              <a:spLocks noChangeArrowheads="1"/>
            </p:cNvSpPr>
            <p:nvPr/>
          </p:nvSpPr>
          <p:spPr bwMode="auto">
            <a:xfrm>
              <a:off x="316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41" name="Rectangle 39"/>
            <p:cNvSpPr>
              <a:spLocks noChangeArrowheads="1"/>
            </p:cNvSpPr>
            <p:nvPr/>
          </p:nvSpPr>
          <p:spPr bwMode="auto">
            <a:xfrm>
              <a:off x="326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42" name="Rectangle 40"/>
            <p:cNvSpPr>
              <a:spLocks noChangeArrowheads="1"/>
            </p:cNvSpPr>
            <p:nvPr/>
          </p:nvSpPr>
          <p:spPr bwMode="auto">
            <a:xfrm>
              <a:off x="336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43" name="Rectangle 41"/>
            <p:cNvSpPr>
              <a:spLocks noChangeArrowheads="1"/>
            </p:cNvSpPr>
            <p:nvPr/>
          </p:nvSpPr>
          <p:spPr bwMode="auto">
            <a:xfrm>
              <a:off x="345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44" name="Rectangle 42"/>
            <p:cNvSpPr>
              <a:spLocks noChangeArrowheads="1"/>
            </p:cNvSpPr>
            <p:nvPr/>
          </p:nvSpPr>
          <p:spPr bwMode="auto">
            <a:xfrm>
              <a:off x="355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45" name="Rectangle 43"/>
            <p:cNvSpPr>
              <a:spLocks noChangeArrowheads="1"/>
            </p:cNvSpPr>
            <p:nvPr/>
          </p:nvSpPr>
          <p:spPr bwMode="auto">
            <a:xfrm>
              <a:off x="364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46" name="Rectangle 44"/>
            <p:cNvSpPr>
              <a:spLocks noChangeArrowheads="1"/>
            </p:cNvSpPr>
            <p:nvPr/>
          </p:nvSpPr>
          <p:spPr bwMode="auto">
            <a:xfrm>
              <a:off x="374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47" name="Rectangle 45"/>
            <p:cNvSpPr>
              <a:spLocks noChangeArrowheads="1"/>
            </p:cNvSpPr>
            <p:nvPr/>
          </p:nvSpPr>
          <p:spPr bwMode="auto">
            <a:xfrm>
              <a:off x="3792" y="1968"/>
              <a:ext cx="96"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48" name="Rectangle 46"/>
            <p:cNvSpPr>
              <a:spLocks noChangeArrowheads="1"/>
            </p:cNvSpPr>
            <p:nvPr/>
          </p:nvSpPr>
          <p:spPr bwMode="auto">
            <a:xfrm>
              <a:off x="393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49" name="Rectangle 47"/>
            <p:cNvSpPr>
              <a:spLocks noChangeArrowheads="1"/>
            </p:cNvSpPr>
            <p:nvPr/>
          </p:nvSpPr>
          <p:spPr bwMode="auto">
            <a:xfrm>
              <a:off x="403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50" name="Rectangle 48"/>
            <p:cNvSpPr>
              <a:spLocks noChangeArrowheads="1"/>
            </p:cNvSpPr>
            <p:nvPr/>
          </p:nvSpPr>
          <p:spPr bwMode="auto">
            <a:xfrm>
              <a:off x="412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51" name="Rectangle 49"/>
            <p:cNvSpPr>
              <a:spLocks noChangeArrowheads="1"/>
            </p:cNvSpPr>
            <p:nvPr/>
          </p:nvSpPr>
          <p:spPr bwMode="auto">
            <a:xfrm>
              <a:off x="422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52" name="Rectangle 50"/>
            <p:cNvSpPr>
              <a:spLocks noChangeArrowheads="1"/>
            </p:cNvSpPr>
            <p:nvPr/>
          </p:nvSpPr>
          <p:spPr bwMode="auto">
            <a:xfrm>
              <a:off x="432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53" name="Rectangle 51"/>
            <p:cNvSpPr>
              <a:spLocks noChangeArrowheads="1"/>
            </p:cNvSpPr>
            <p:nvPr/>
          </p:nvSpPr>
          <p:spPr bwMode="auto">
            <a:xfrm>
              <a:off x="441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54" name="Rectangle 52"/>
            <p:cNvSpPr>
              <a:spLocks noChangeArrowheads="1"/>
            </p:cNvSpPr>
            <p:nvPr/>
          </p:nvSpPr>
          <p:spPr bwMode="auto">
            <a:xfrm>
              <a:off x="451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55" name="Rectangle 53"/>
            <p:cNvSpPr>
              <a:spLocks noChangeArrowheads="1"/>
            </p:cNvSpPr>
            <p:nvPr/>
          </p:nvSpPr>
          <p:spPr bwMode="auto">
            <a:xfrm>
              <a:off x="460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56" name="Rectangle 54"/>
            <p:cNvSpPr>
              <a:spLocks noChangeArrowheads="1"/>
            </p:cNvSpPr>
            <p:nvPr/>
          </p:nvSpPr>
          <p:spPr bwMode="auto">
            <a:xfrm>
              <a:off x="470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57" name="Rectangle 55"/>
            <p:cNvSpPr>
              <a:spLocks noChangeArrowheads="1"/>
            </p:cNvSpPr>
            <p:nvPr/>
          </p:nvSpPr>
          <p:spPr bwMode="auto">
            <a:xfrm>
              <a:off x="480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58" name="Rectangle 56"/>
            <p:cNvSpPr>
              <a:spLocks noChangeArrowheads="1"/>
            </p:cNvSpPr>
            <p:nvPr/>
          </p:nvSpPr>
          <p:spPr bwMode="auto">
            <a:xfrm>
              <a:off x="489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59" name="Rectangle 57"/>
            <p:cNvSpPr>
              <a:spLocks noChangeArrowheads="1"/>
            </p:cNvSpPr>
            <p:nvPr/>
          </p:nvSpPr>
          <p:spPr bwMode="auto">
            <a:xfrm>
              <a:off x="499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60" name="Rectangle 58"/>
            <p:cNvSpPr>
              <a:spLocks noChangeArrowheads="1"/>
            </p:cNvSpPr>
            <p:nvPr/>
          </p:nvSpPr>
          <p:spPr bwMode="auto">
            <a:xfrm>
              <a:off x="508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61" name="Rectangle 59"/>
            <p:cNvSpPr>
              <a:spLocks noChangeArrowheads="1"/>
            </p:cNvSpPr>
            <p:nvPr/>
          </p:nvSpPr>
          <p:spPr bwMode="auto">
            <a:xfrm>
              <a:off x="518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62" name="Rectangle 60"/>
            <p:cNvSpPr>
              <a:spLocks noChangeArrowheads="1"/>
            </p:cNvSpPr>
            <p:nvPr/>
          </p:nvSpPr>
          <p:spPr bwMode="auto">
            <a:xfrm>
              <a:off x="528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63" name="Rectangle 61"/>
            <p:cNvSpPr>
              <a:spLocks noChangeArrowheads="1"/>
            </p:cNvSpPr>
            <p:nvPr/>
          </p:nvSpPr>
          <p:spPr bwMode="auto">
            <a:xfrm>
              <a:off x="537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64" name="Rectangle 62"/>
            <p:cNvSpPr>
              <a:spLocks noChangeArrowheads="1"/>
            </p:cNvSpPr>
            <p:nvPr/>
          </p:nvSpPr>
          <p:spPr bwMode="auto">
            <a:xfrm>
              <a:off x="547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65" name="Rectangle 63"/>
            <p:cNvSpPr>
              <a:spLocks noChangeArrowheads="1"/>
            </p:cNvSpPr>
            <p:nvPr/>
          </p:nvSpPr>
          <p:spPr bwMode="auto">
            <a:xfrm>
              <a:off x="556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66" name="Rectangle 64"/>
            <p:cNvSpPr>
              <a:spLocks noChangeArrowheads="1"/>
            </p:cNvSpPr>
            <p:nvPr/>
          </p:nvSpPr>
          <p:spPr bwMode="auto">
            <a:xfrm>
              <a:off x="566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67" name="Rectangle 65"/>
            <p:cNvSpPr>
              <a:spLocks noChangeArrowheads="1"/>
            </p:cNvSpPr>
            <p:nvPr/>
          </p:nvSpPr>
          <p:spPr bwMode="auto">
            <a:xfrm>
              <a:off x="0" y="2736"/>
              <a:ext cx="5760" cy="48"/>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grpSp>
      <p:sp>
        <p:nvSpPr>
          <p:cNvPr id="68" name="Freeform 70"/>
          <p:cNvSpPr>
            <a:spLocks/>
          </p:cNvSpPr>
          <p:nvPr/>
        </p:nvSpPr>
        <p:spPr bwMode="auto">
          <a:xfrm rot="16200000">
            <a:off x="3871118" y="1005682"/>
            <a:ext cx="150813" cy="4845050"/>
          </a:xfrm>
          <a:custGeom>
            <a:avLst/>
            <a:gdLst/>
            <a:ahLst/>
            <a:cxnLst>
              <a:cxn ang="0">
                <a:pos x="12" y="2948"/>
              </a:cxn>
              <a:cxn ang="0">
                <a:pos x="26" y="2736"/>
              </a:cxn>
              <a:cxn ang="0">
                <a:pos x="44" y="2426"/>
              </a:cxn>
              <a:cxn ang="0">
                <a:pos x="28" y="2676"/>
              </a:cxn>
              <a:cxn ang="0">
                <a:pos x="48" y="2456"/>
              </a:cxn>
              <a:cxn ang="0">
                <a:pos x="54" y="2184"/>
              </a:cxn>
              <a:cxn ang="0">
                <a:pos x="55" y="1854"/>
              </a:cxn>
              <a:cxn ang="0">
                <a:pos x="59" y="1786"/>
              </a:cxn>
              <a:cxn ang="0">
                <a:pos x="55" y="2068"/>
              </a:cxn>
              <a:cxn ang="0">
                <a:pos x="56" y="2374"/>
              </a:cxn>
              <a:cxn ang="0">
                <a:pos x="58" y="1974"/>
              </a:cxn>
              <a:cxn ang="0">
                <a:pos x="60" y="2242"/>
              </a:cxn>
              <a:cxn ang="0">
                <a:pos x="54" y="2426"/>
              </a:cxn>
              <a:cxn ang="0">
                <a:pos x="62" y="2348"/>
              </a:cxn>
              <a:cxn ang="0">
                <a:pos x="68" y="1900"/>
              </a:cxn>
              <a:cxn ang="0">
                <a:pos x="68" y="1732"/>
              </a:cxn>
              <a:cxn ang="0">
                <a:pos x="72" y="1672"/>
              </a:cxn>
              <a:cxn ang="0">
                <a:pos x="80" y="1570"/>
              </a:cxn>
              <a:cxn ang="0">
                <a:pos x="88" y="1492"/>
              </a:cxn>
              <a:cxn ang="0">
                <a:pos x="91" y="1442"/>
              </a:cxn>
              <a:cxn ang="0">
                <a:pos x="93" y="1390"/>
              </a:cxn>
              <a:cxn ang="0">
                <a:pos x="86" y="1320"/>
              </a:cxn>
              <a:cxn ang="0">
                <a:pos x="75" y="1198"/>
              </a:cxn>
              <a:cxn ang="0">
                <a:pos x="66" y="1032"/>
              </a:cxn>
              <a:cxn ang="0">
                <a:pos x="63" y="830"/>
              </a:cxn>
              <a:cxn ang="0">
                <a:pos x="60" y="662"/>
              </a:cxn>
              <a:cxn ang="0">
                <a:pos x="51" y="444"/>
              </a:cxn>
              <a:cxn ang="0">
                <a:pos x="54" y="304"/>
              </a:cxn>
              <a:cxn ang="0">
                <a:pos x="54" y="262"/>
              </a:cxn>
              <a:cxn ang="0">
                <a:pos x="58" y="236"/>
              </a:cxn>
              <a:cxn ang="0">
                <a:pos x="63" y="190"/>
              </a:cxn>
              <a:cxn ang="0">
                <a:pos x="64" y="68"/>
              </a:cxn>
              <a:cxn ang="0">
                <a:pos x="60" y="36"/>
              </a:cxn>
              <a:cxn ang="0">
                <a:pos x="52" y="26"/>
              </a:cxn>
              <a:cxn ang="0">
                <a:pos x="39" y="0"/>
              </a:cxn>
              <a:cxn ang="0">
                <a:pos x="26" y="68"/>
              </a:cxn>
              <a:cxn ang="0">
                <a:pos x="22" y="56"/>
              </a:cxn>
              <a:cxn ang="0">
                <a:pos x="16" y="80"/>
              </a:cxn>
              <a:cxn ang="0">
                <a:pos x="5" y="134"/>
              </a:cxn>
              <a:cxn ang="0">
                <a:pos x="0" y="274"/>
              </a:cxn>
              <a:cxn ang="0">
                <a:pos x="7" y="374"/>
              </a:cxn>
              <a:cxn ang="0">
                <a:pos x="14" y="404"/>
              </a:cxn>
              <a:cxn ang="0">
                <a:pos x="20" y="544"/>
              </a:cxn>
              <a:cxn ang="0">
                <a:pos x="26" y="584"/>
              </a:cxn>
              <a:cxn ang="0">
                <a:pos x="38" y="740"/>
              </a:cxn>
              <a:cxn ang="0">
                <a:pos x="41" y="952"/>
              </a:cxn>
              <a:cxn ang="0">
                <a:pos x="50" y="1282"/>
              </a:cxn>
              <a:cxn ang="0">
                <a:pos x="55" y="1500"/>
              </a:cxn>
              <a:cxn ang="0">
                <a:pos x="38" y="1786"/>
              </a:cxn>
              <a:cxn ang="0">
                <a:pos x="40" y="2148"/>
              </a:cxn>
              <a:cxn ang="0">
                <a:pos x="37" y="2438"/>
              </a:cxn>
              <a:cxn ang="0">
                <a:pos x="22" y="2692"/>
              </a:cxn>
              <a:cxn ang="0">
                <a:pos x="5" y="2936"/>
              </a:cxn>
              <a:cxn ang="0">
                <a:pos x="2" y="3032"/>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w="9525">
            <a:noFill/>
            <a:round/>
            <a:headEnd/>
            <a:tailEnd/>
          </a:ln>
        </p:spPr>
        <p:txBody>
          <a:bodyP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4404"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4405" name="Rectangle 69"/>
          <p:cNvSpPr>
            <a:spLocks noGrp="1" noChangeArrowheads="1"/>
          </p:cNvSpPr>
          <p:nvPr>
            <p:ph type="subTitle" idx="1"/>
          </p:nvPr>
        </p:nvSpPr>
        <p:spPr>
          <a:xfrm>
            <a:off x="1371600" y="3886200"/>
            <a:ext cx="6400800" cy="1752600"/>
          </a:xfrm>
        </p:spPr>
        <p:txBody>
          <a:bodyPr/>
          <a:lstStyle>
            <a:lvl1pPr marL="0" indent="101600" algn="ctr">
              <a:buFont typeface="Wingdings"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endParaRPr lang="en-US" altLang="ja-JP"/>
          </a:p>
        </p:txBody>
      </p:sp>
      <p:sp>
        <p:nvSpPr>
          <p:cNvPr id="71" name="Rectangle 71"/>
          <p:cNvSpPr>
            <a:spLocks noGrp="1" noChangeArrowheads="1"/>
          </p:cNvSpPr>
          <p:nvPr>
            <p:ph type="sldNum" sz="quarter" idx="12"/>
          </p:nvPr>
        </p:nvSpPr>
        <p:spPr/>
        <p:txBody>
          <a:bodyPr/>
          <a:lstStyle>
            <a:lvl1pPr algn="r">
              <a:defRPr/>
            </a:lvl1pPr>
          </a:lstStyle>
          <a:p>
            <a:fld id="{6E3A8D74-DAB3-427D-9386-2B95149B1B7D}" type="slidenum">
              <a:rPr lang="en-US" altLang="ja-JP"/>
              <a:pPr/>
              <a:t>‹#›</a:t>
            </a:fld>
            <a:endParaRPr lang="en-US" altLang="ja-JP"/>
          </a:p>
        </p:txBody>
      </p:sp>
    </p:spTree>
    <p:extLst>
      <p:ext uri="{BB962C8B-B14F-4D97-AF65-F5344CB8AC3E}">
        <p14:creationId xmlns:p14="http://schemas.microsoft.com/office/powerpoint/2010/main" val="3337195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p:txBody>
          <a:bodyPr/>
          <a:lstStyle>
            <a:lvl1pPr>
              <a:defRPr/>
            </a:lvl1pPr>
          </a:lstStyle>
          <a:p>
            <a:endParaRPr lang="en-US" altLang="ja-JP"/>
          </a:p>
        </p:txBody>
      </p:sp>
      <p:sp>
        <p:nvSpPr>
          <p:cNvPr id="5" name="Rectangle 69"/>
          <p:cNvSpPr>
            <a:spLocks noGrp="1" noChangeArrowheads="1"/>
          </p:cNvSpPr>
          <p:nvPr>
            <p:ph type="ftr" sz="quarter" idx="11"/>
          </p:nvPr>
        </p:nvSpPr>
        <p:spPr/>
        <p:txBody>
          <a:bodyPr/>
          <a:lstStyle>
            <a:lvl1pPr>
              <a:defRPr/>
            </a:lvl1pPr>
          </a:lstStyle>
          <a:p>
            <a:endParaRPr lang="en-US" altLang="ja-JP"/>
          </a:p>
        </p:txBody>
      </p:sp>
      <p:sp>
        <p:nvSpPr>
          <p:cNvPr id="6" name="Rectangle 70"/>
          <p:cNvSpPr>
            <a:spLocks noGrp="1" noChangeArrowheads="1"/>
          </p:cNvSpPr>
          <p:nvPr>
            <p:ph type="sldNum" sz="quarter" idx="12"/>
          </p:nvPr>
        </p:nvSpPr>
        <p:spPr/>
        <p:txBody>
          <a:bodyPr/>
          <a:lstStyle>
            <a:lvl1pPr>
              <a:defRPr/>
            </a:lvl1pPr>
          </a:lstStyle>
          <a:p>
            <a:fld id="{385D8580-4B94-45DF-BD5A-64D9B14ED49F}" type="slidenum">
              <a:rPr lang="en-US" altLang="ja-JP"/>
              <a:pPr/>
              <a:t>‹#›</a:t>
            </a:fld>
            <a:endParaRPr lang="en-US" altLang="ja-JP"/>
          </a:p>
        </p:txBody>
      </p:sp>
    </p:spTree>
    <p:extLst>
      <p:ext uri="{BB962C8B-B14F-4D97-AF65-F5344CB8AC3E}">
        <p14:creationId xmlns:p14="http://schemas.microsoft.com/office/powerpoint/2010/main" val="32987332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p:txBody>
          <a:bodyPr/>
          <a:lstStyle>
            <a:lvl1pPr>
              <a:defRPr/>
            </a:lvl1pPr>
          </a:lstStyle>
          <a:p>
            <a:endParaRPr lang="en-US" altLang="ja-JP"/>
          </a:p>
        </p:txBody>
      </p:sp>
      <p:sp>
        <p:nvSpPr>
          <p:cNvPr id="5" name="Rectangle 69"/>
          <p:cNvSpPr>
            <a:spLocks noGrp="1" noChangeArrowheads="1"/>
          </p:cNvSpPr>
          <p:nvPr>
            <p:ph type="ftr" sz="quarter" idx="11"/>
          </p:nvPr>
        </p:nvSpPr>
        <p:spPr/>
        <p:txBody>
          <a:bodyPr/>
          <a:lstStyle>
            <a:lvl1pPr>
              <a:defRPr/>
            </a:lvl1pPr>
          </a:lstStyle>
          <a:p>
            <a:endParaRPr lang="en-US" altLang="ja-JP"/>
          </a:p>
        </p:txBody>
      </p:sp>
      <p:sp>
        <p:nvSpPr>
          <p:cNvPr id="6" name="Rectangle 70"/>
          <p:cNvSpPr>
            <a:spLocks noGrp="1" noChangeArrowheads="1"/>
          </p:cNvSpPr>
          <p:nvPr>
            <p:ph type="sldNum" sz="quarter" idx="12"/>
          </p:nvPr>
        </p:nvSpPr>
        <p:spPr/>
        <p:txBody>
          <a:bodyPr/>
          <a:lstStyle>
            <a:lvl1pPr>
              <a:defRPr/>
            </a:lvl1pPr>
          </a:lstStyle>
          <a:p>
            <a:fld id="{15728ACF-FCE5-4804-90A1-E3A97CEBEBB2}" type="slidenum">
              <a:rPr lang="en-US" altLang="ja-JP"/>
              <a:pPr/>
              <a:t>‹#›</a:t>
            </a:fld>
            <a:endParaRPr lang="en-US" altLang="ja-JP"/>
          </a:p>
        </p:txBody>
      </p:sp>
    </p:spTree>
    <p:extLst>
      <p:ext uri="{BB962C8B-B14F-4D97-AF65-F5344CB8AC3E}">
        <p14:creationId xmlns:p14="http://schemas.microsoft.com/office/powerpoint/2010/main" val="37818031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1500" y="685800"/>
            <a:ext cx="80010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981200"/>
            <a:ext cx="39243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9243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p:txBody>
          <a:bodyPr/>
          <a:lstStyle>
            <a:lvl1pPr>
              <a:defRPr/>
            </a:lvl1pPr>
          </a:lstStyle>
          <a:p>
            <a:endParaRPr lang="en-US" altLang="ja-JP"/>
          </a:p>
        </p:txBody>
      </p:sp>
      <p:sp>
        <p:nvSpPr>
          <p:cNvPr id="6" name="Rectangle 69"/>
          <p:cNvSpPr>
            <a:spLocks noGrp="1" noChangeArrowheads="1"/>
          </p:cNvSpPr>
          <p:nvPr>
            <p:ph type="ftr" sz="quarter" idx="11"/>
          </p:nvPr>
        </p:nvSpPr>
        <p:spPr/>
        <p:txBody>
          <a:bodyPr/>
          <a:lstStyle>
            <a:lvl1pPr>
              <a:defRPr/>
            </a:lvl1pPr>
          </a:lstStyle>
          <a:p>
            <a:endParaRPr lang="en-US" altLang="ja-JP"/>
          </a:p>
        </p:txBody>
      </p:sp>
      <p:sp>
        <p:nvSpPr>
          <p:cNvPr id="7" name="Rectangle 70"/>
          <p:cNvSpPr>
            <a:spLocks noGrp="1" noChangeArrowheads="1"/>
          </p:cNvSpPr>
          <p:nvPr>
            <p:ph type="sldNum" sz="quarter" idx="12"/>
          </p:nvPr>
        </p:nvSpPr>
        <p:spPr/>
        <p:txBody>
          <a:bodyPr/>
          <a:lstStyle>
            <a:lvl1pPr>
              <a:defRPr/>
            </a:lvl1pPr>
          </a:lstStyle>
          <a:p>
            <a:fld id="{3FA5A0AE-DA14-4DBD-8B2B-8B0EBBDA897C}" type="slidenum">
              <a:rPr lang="en-US" altLang="ja-JP"/>
              <a:pPr/>
              <a:t>‹#›</a:t>
            </a:fld>
            <a:endParaRPr lang="en-US" altLang="ja-JP"/>
          </a:p>
        </p:txBody>
      </p:sp>
    </p:spTree>
    <p:extLst>
      <p:ext uri="{BB962C8B-B14F-4D97-AF65-F5344CB8AC3E}">
        <p14:creationId xmlns:p14="http://schemas.microsoft.com/office/powerpoint/2010/main" val="28395109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p:txBody>
          <a:bodyPr/>
          <a:lstStyle>
            <a:lvl1pPr>
              <a:defRPr/>
            </a:lvl1pPr>
          </a:lstStyle>
          <a:p>
            <a:endParaRPr lang="en-US" altLang="ja-JP"/>
          </a:p>
        </p:txBody>
      </p:sp>
      <p:sp>
        <p:nvSpPr>
          <p:cNvPr id="5" name="Rectangle 69"/>
          <p:cNvSpPr>
            <a:spLocks noGrp="1" noChangeArrowheads="1"/>
          </p:cNvSpPr>
          <p:nvPr>
            <p:ph type="ftr" sz="quarter" idx="11"/>
          </p:nvPr>
        </p:nvSpPr>
        <p:spPr/>
        <p:txBody>
          <a:bodyPr/>
          <a:lstStyle>
            <a:lvl1pPr>
              <a:defRPr/>
            </a:lvl1pPr>
          </a:lstStyle>
          <a:p>
            <a:endParaRPr lang="en-US" altLang="ja-JP"/>
          </a:p>
        </p:txBody>
      </p:sp>
      <p:sp>
        <p:nvSpPr>
          <p:cNvPr id="6" name="Rectangle 70"/>
          <p:cNvSpPr>
            <a:spLocks noGrp="1" noChangeArrowheads="1"/>
          </p:cNvSpPr>
          <p:nvPr>
            <p:ph type="sldNum" sz="quarter" idx="12"/>
          </p:nvPr>
        </p:nvSpPr>
        <p:spPr/>
        <p:txBody>
          <a:bodyPr/>
          <a:lstStyle>
            <a:lvl1pPr>
              <a:defRPr/>
            </a:lvl1pPr>
          </a:lstStyle>
          <a:p>
            <a:fld id="{B7A8B77D-C101-486D-A7FB-1FAA68F7D753}" type="slidenum">
              <a:rPr lang="en-US" altLang="ja-JP"/>
              <a:pPr/>
              <a:t>‹#›</a:t>
            </a:fld>
            <a:endParaRPr lang="en-US" altLang="ja-JP"/>
          </a:p>
        </p:txBody>
      </p:sp>
    </p:spTree>
    <p:extLst>
      <p:ext uri="{BB962C8B-B14F-4D97-AF65-F5344CB8AC3E}">
        <p14:creationId xmlns:p14="http://schemas.microsoft.com/office/powerpoint/2010/main" val="33398220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p:txBody>
          <a:bodyPr/>
          <a:lstStyle>
            <a:lvl1pPr>
              <a:defRPr/>
            </a:lvl1pPr>
          </a:lstStyle>
          <a:p>
            <a:endParaRPr lang="en-US" altLang="ja-JP"/>
          </a:p>
        </p:txBody>
      </p:sp>
      <p:sp>
        <p:nvSpPr>
          <p:cNvPr id="5" name="Rectangle 69"/>
          <p:cNvSpPr>
            <a:spLocks noGrp="1" noChangeArrowheads="1"/>
          </p:cNvSpPr>
          <p:nvPr>
            <p:ph type="ftr" sz="quarter" idx="11"/>
          </p:nvPr>
        </p:nvSpPr>
        <p:spPr/>
        <p:txBody>
          <a:bodyPr/>
          <a:lstStyle>
            <a:lvl1pPr>
              <a:defRPr/>
            </a:lvl1pPr>
          </a:lstStyle>
          <a:p>
            <a:endParaRPr lang="en-US" altLang="ja-JP"/>
          </a:p>
        </p:txBody>
      </p:sp>
      <p:sp>
        <p:nvSpPr>
          <p:cNvPr id="6" name="Rectangle 70"/>
          <p:cNvSpPr>
            <a:spLocks noGrp="1" noChangeArrowheads="1"/>
          </p:cNvSpPr>
          <p:nvPr>
            <p:ph type="sldNum" sz="quarter" idx="12"/>
          </p:nvPr>
        </p:nvSpPr>
        <p:spPr/>
        <p:txBody>
          <a:bodyPr/>
          <a:lstStyle>
            <a:lvl1pPr>
              <a:defRPr/>
            </a:lvl1pPr>
          </a:lstStyle>
          <a:p>
            <a:fld id="{6A4B4517-C00A-46F5-96DD-33C64C53845F}" type="slidenum">
              <a:rPr lang="en-US" altLang="ja-JP"/>
              <a:pPr/>
              <a:t>‹#›</a:t>
            </a:fld>
            <a:endParaRPr lang="en-US" altLang="ja-JP"/>
          </a:p>
        </p:txBody>
      </p:sp>
    </p:spTree>
    <p:extLst>
      <p:ext uri="{BB962C8B-B14F-4D97-AF65-F5344CB8AC3E}">
        <p14:creationId xmlns:p14="http://schemas.microsoft.com/office/powerpoint/2010/main" val="83503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p:txBody>
          <a:bodyPr/>
          <a:lstStyle>
            <a:lvl1pPr>
              <a:defRPr/>
            </a:lvl1pPr>
          </a:lstStyle>
          <a:p>
            <a:endParaRPr lang="en-US" altLang="ja-JP"/>
          </a:p>
        </p:txBody>
      </p:sp>
      <p:sp>
        <p:nvSpPr>
          <p:cNvPr id="6" name="Rectangle 69"/>
          <p:cNvSpPr>
            <a:spLocks noGrp="1" noChangeArrowheads="1"/>
          </p:cNvSpPr>
          <p:nvPr>
            <p:ph type="ftr" sz="quarter" idx="11"/>
          </p:nvPr>
        </p:nvSpPr>
        <p:spPr/>
        <p:txBody>
          <a:bodyPr/>
          <a:lstStyle>
            <a:lvl1pPr>
              <a:defRPr/>
            </a:lvl1pPr>
          </a:lstStyle>
          <a:p>
            <a:endParaRPr lang="en-US" altLang="ja-JP"/>
          </a:p>
        </p:txBody>
      </p:sp>
      <p:sp>
        <p:nvSpPr>
          <p:cNvPr id="7" name="Rectangle 70"/>
          <p:cNvSpPr>
            <a:spLocks noGrp="1" noChangeArrowheads="1"/>
          </p:cNvSpPr>
          <p:nvPr>
            <p:ph type="sldNum" sz="quarter" idx="12"/>
          </p:nvPr>
        </p:nvSpPr>
        <p:spPr/>
        <p:txBody>
          <a:bodyPr/>
          <a:lstStyle>
            <a:lvl1pPr>
              <a:defRPr/>
            </a:lvl1pPr>
          </a:lstStyle>
          <a:p>
            <a:fld id="{C8295BEF-34D7-4C92-8314-7459C13A5D6D}" type="slidenum">
              <a:rPr lang="en-US" altLang="ja-JP"/>
              <a:pPr/>
              <a:t>‹#›</a:t>
            </a:fld>
            <a:endParaRPr lang="en-US" altLang="ja-JP"/>
          </a:p>
        </p:txBody>
      </p:sp>
    </p:spTree>
    <p:extLst>
      <p:ext uri="{BB962C8B-B14F-4D97-AF65-F5344CB8AC3E}">
        <p14:creationId xmlns:p14="http://schemas.microsoft.com/office/powerpoint/2010/main" val="2675710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p:txBody>
          <a:bodyPr/>
          <a:lstStyle>
            <a:lvl1pPr>
              <a:defRPr/>
            </a:lvl1pPr>
          </a:lstStyle>
          <a:p>
            <a:endParaRPr lang="en-US" altLang="ja-JP"/>
          </a:p>
        </p:txBody>
      </p:sp>
      <p:sp>
        <p:nvSpPr>
          <p:cNvPr id="8" name="Rectangle 69"/>
          <p:cNvSpPr>
            <a:spLocks noGrp="1" noChangeArrowheads="1"/>
          </p:cNvSpPr>
          <p:nvPr>
            <p:ph type="ftr" sz="quarter" idx="11"/>
          </p:nvPr>
        </p:nvSpPr>
        <p:spPr/>
        <p:txBody>
          <a:bodyPr/>
          <a:lstStyle>
            <a:lvl1pPr>
              <a:defRPr/>
            </a:lvl1pPr>
          </a:lstStyle>
          <a:p>
            <a:endParaRPr lang="en-US" altLang="ja-JP"/>
          </a:p>
        </p:txBody>
      </p:sp>
      <p:sp>
        <p:nvSpPr>
          <p:cNvPr id="9" name="Rectangle 70"/>
          <p:cNvSpPr>
            <a:spLocks noGrp="1" noChangeArrowheads="1"/>
          </p:cNvSpPr>
          <p:nvPr>
            <p:ph type="sldNum" sz="quarter" idx="12"/>
          </p:nvPr>
        </p:nvSpPr>
        <p:spPr/>
        <p:txBody>
          <a:bodyPr/>
          <a:lstStyle>
            <a:lvl1pPr>
              <a:defRPr/>
            </a:lvl1pPr>
          </a:lstStyle>
          <a:p>
            <a:fld id="{7EAAFAD7-B470-42BA-9090-9E284A432ECC}" type="slidenum">
              <a:rPr lang="en-US" altLang="ja-JP"/>
              <a:pPr/>
              <a:t>‹#›</a:t>
            </a:fld>
            <a:endParaRPr lang="en-US" altLang="ja-JP"/>
          </a:p>
        </p:txBody>
      </p:sp>
    </p:spTree>
    <p:extLst>
      <p:ext uri="{BB962C8B-B14F-4D97-AF65-F5344CB8AC3E}">
        <p14:creationId xmlns:p14="http://schemas.microsoft.com/office/powerpoint/2010/main" val="27697899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p:txBody>
          <a:bodyPr/>
          <a:lstStyle>
            <a:lvl1pPr>
              <a:defRPr/>
            </a:lvl1pPr>
          </a:lstStyle>
          <a:p>
            <a:endParaRPr lang="en-US" altLang="ja-JP"/>
          </a:p>
        </p:txBody>
      </p:sp>
      <p:sp>
        <p:nvSpPr>
          <p:cNvPr id="4" name="Rectangle 69"/>
          <p:cNvSpPr>
            <a:spLocks noGrp="1" noChangeArrowheads="1"/>
          </p:cNvSpPr>
          <p:nvPr>
            <p:ph type="ftr" sz="quarter" idx="11"/>
          </p:nvPr>
        </p:nvSpPr>
        <p:spPr/>
        <p:txBody>
          <a:bodyPr/>
          <a:lstStyle>
            <a:lvl1pPr>
              <a:defRPr/>
            </a:lvl1pPr>
          </a:lstStyle>
          <a:p>
            <a:endParaRPr lang="en-US" altLang="ja-JP"/>
          </a:p>
        </p:txBody>
      </p:sp>
      <p:sp>
        <p:nvSpPr>
          <p:cNvPr id="5" name="Rectangle 70"/>
          <p:cNvSpPr>
            <a:spLocks noGrp="1" noChangeArrowheads="1"/>
          </p:cNvSpPr>
          <p:nvPr>
            <p:ph type="sldNum" sz="quarter" idx="12"/>
          </p:nvPr>
        </p:nvSpPr>
        <p:spPr/>
        <p:txBody>
          <a:bodyPr/>
          <a:lstStyle>
            <a:lvl1pPr>
              <a:defRPr/>
            </a:lvl1pPr>
          </a:lstStyle>
          <a:p>
            <a:fld id="{7E6DF7A8-D9A8-4578-AC0A-7EC477A809C9}" type="slidenum">
              <a:rPr lang="en-US" altLang="ja-JP"/>
              <a:pPr/>
              <a:t>‹#›</a:t>
            </a:fld>
            <a:endParaRPr lang="en-US" altLang="ja-JP"/>
          </a:p>
        </p:txBody>
      </p:sp>
    </p:spTree>
    <p:extLst>
      <p:ext uri="{BB962C8B-B14F-4D97-AF65-F5344CB8AC3E}">
        <p14:creationId xmlns:p14="http://schemas.microsoft.com/office/powerpoint/2010/main" val="37954837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p:txBody>
          <a:bodyPr/>
          <a:lstStyle>
            <a:lvl1pPr>
              <a:defRPr/>
            </a:lvl1pPr>
          </a:lstStyle>
          <a:p>
            <a:endParaRPr lang="en-US" altLang="ja-JP"/>
          </a:p>
        </p:txBody>
      </p:sp>
      <p:sp>
        <p:nvSpPr>
          <p:cNvPr id="3" name="Rectangle 69"/>
          <p:cNvSpPr>
            <a:spLocks noGrp="1" noChangeArrowheads="1"/>
          </p:cNvSpPr>
          <p:nvPr>
            <p:ph type="ftr" sz="quarter" idx="11"/>
          </p:nvPr>
        </p:nvSpPr>
        <p:spPr/>
        <p:txBody>
          <a:bodyPr/>
          <a:lstStyle>
            <a:lvl1pPr>
              <a:defRPr/>
            </a:lvl1pPr>
          </a:lstStyle>
          <a:p>
            <a:endParaRPr lang="en-US" altLang="ja-JP"/>
          </a:p>
        </p:txBody>
      </p:sp>
      <p:sp>
        <p:nvSpPr>
          <p:cNvPr id="4" name="Rectangle 70"/>
          <p:cNvSpPr>
            <a:spLocks noGrp="1" noChangeArrowheads="1"/>
          </p:cNvSpPr>
          <p:nvPr>
            <p:ph type="sldNum" sz="quarter" idx="12"/>
          </p:nvPr>
        </p:nvSpPr>
        <p:spPr/>
        <p:txBody>
          <a:bodyPr/>
          <a:lstStyle>
            <a:lvl1pPr>
              <a:defRPr/>
            </a:lvl1pPr>
          </a:lstStyle>
          <a:p>
            <a:fld id="{EDC2CB69-FE75-4D98-8517-D884521DE921}" type="slidenum">
              <a:rPr lang="en-US" altLang="ja-JP"/>
              <a:pPr/>
              <a:t>‹#›</a:t>
            </a:fld>
            <a:endParaRPr lang="en-US" altLang="ja-JP"/>
          </a:p>
        </p:txBody>
      </p:sp>
    </p:spTree>
    <p:extLst>
      <p:ext uri="{BB962C8B-B14F-4D97-AF65-F5344CB8AC3E}">
        <p14:creationId xmlns:p14="http://schemas.microsoft.com/office/powerpoint/2010/main" val="10115228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p:txBody>
          <a:bodyPr/>
          <a:lstStyle>
            <a:lvl1pPr>
              <a:defRPr/>
            </a:lvl1pPr>
          </a:lstStyle>
          <a:p>
            <a:endParaRPr lang="en-US" altLang="ja-JP"/>
          </a:p>
        </p:txBody>
      </p:sp>
      <p:sp>
        <p:nvSpPr>
          <p:cNvPr id="6" name="Rectangle 69"/>
          <p:cNvSpPr>
            <a:spLocks noGrp="1" noChangeArrowheads="1"/>
          </p:cNvSpPr>
          <p:nvPr>
            <p:ph type="ftr" sz="quarter" idx="11"/>
          </p:nvPr>
        </p:nvSpPr>
        <p:spPr/>
        <p:txBody>
          <a:bodyPr/>
          <a:lstStyle>
            <a:lvl1pPr>
              <a:defRPr/>
            </a:lvl1pPr>
          </a:lstStyle>
          <a:p>
            <a:endParaRPr lang="en-US" altLang="ja-JP"/>
          </a:p>
        </p:txBody>
      </p:sp>
      <p:sp>
        <p:nvSpPr>
          <p:cNvPr id="7" name="Rectangle 70"/>
          <p:cNvSpPr>
            <a:spLocks noGrp="1" noChangeArrowheads="1"/>
          </p:cNvSpPr>
          <p:nvPr>
            <p:ph type="sldNum" sz="quarter" idx="12"/>
          </p:nvPr>
        </p:nvSpPr>
        <p:spPr/>
        <p:txBody>
          <a:bodyPr/>
          <a:lstStyle>
            <a:lvl1pPr>
              <a:defRPr/>
            </a:lvl1pPr>
          </a:lstStyle>
          <a:p>
            <a:fld id="{B85BCF6C-BD2C-4754-A450-CDA650EDA257}" type="slidenum">
              <a:rPr lang="en-US" altLang="ja-JP"/>
              <a:pPr/>
              <a:t>‹#›</a:t>
            </a:fld>
            <a:endParaRPr lang="en-US" altLang="ja-JP"/>
          </a:p>
        </p:txBody>
      </p:sp>
    </p:spTree>
    <p:extLst>
      <p:ext uri="{BB962C8B-B14F-4D97-AF65-F5344CB8AC3E}">
        <p14:creationId xmlns:p14="http://schemas.microsoft.com/office/powerpoint/2010/main" val="40932368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p:txBody>
          <a:bodyPr/>
          <a:lstStyle>
            <a:lvl1pPr>
              <a:defRPr/>
            </a:lvl1pPr>
          </a:lstStyle>
          <a:p>
            <a:endParaRPr lang="en-US" altLang="ja-JP"/>
          </a:p>
        </p:txBody>
      </p:sp>
      <p:sp>
        <p:nvSpPr>
          <p:cNvPr id="6" name="Rectangle 69"/>
          <p:cNvSpPr>
            <a:spLocks noGrp="1" noChangeArrowheads="1"/>
          </p:cNvSpPr>
          <p:nvPr>
            <p:ph type="ftr" sz="quarter" idx="11"/>
          </p:nvPr>
        </p:nvSpPr>
        <p:spPr/>
        <p:txBody>
          <a:bodyPr/>
          <a:lstStyle>
            <a:lvl1pPr>
              <a:defRPr/>
            </a:lvl1pPr>
          </a:lstStyle>
          <a:p>
            <a:endParaRPr lang="en-US" altLang="ja-JP"/>
          </a:p>
        </p:txBody>
      </p:sp>
      <p:sp>
        <p:nvSpPr>
          <p:cNvPr id="7" name="Rectangle 70"/>
          <p:cNvSpPr>
            <a:spLocks noGrp="1" noChangeArrowheads="1"/>
          </p:cNvSpPr>
          <p:nvPr>
            <p:ph type="sldNum" sz="quarter" idx="12"/>
          </p:nvPr>
        </p:nvSpPr>
        <p:spPr/>
        <p:txBody>
          <a:bodyPr/>
          <a:lstStyle>
            <a:lvl1pPr>
              <a:defRPr/>
            </a:lvl1pPr>
          </a:lstStyle>
          <a:p>
            <a:fld id="{BF21C0BA-B738-4CC4-BEB4-2FC538F05CF6}" type="slidenum">
              <a:rPr lang="en-US" altLang="ja-JP"/>
              <a:pPr/>
              <a:t>‹#›</a:t>
            </a:fld>
            <a:endParaRPr lang="en-US" altLang="ja-JP"/>
          </a:p>
        </p:txBody>
      </p:sp>
    </p:spTree>
    <p:extLst>
      <p:ext uri="{BB962C8B-B14F-4D97-AF65-F5344CB8AC3E}">
        <p14:creationId xmlns:p14="http://schemas.microsoft.com/office/powerpoint/2010/main" val="1851564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286000"/>
            <a:ext cx="9144000" cy="3581400"/>
            <a:chOff x="0" y="1968"/>
            <a:chExt cx="5760" cy="2256"/>
          </a:xfrm>
        </p:grpSpPr>
        <p:sp>
          <p:nvSpPr>
            <p:cNvPr id="1331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1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17" name="Rectangle 5"/>
            <p:cNvSpPr>
              <a:spLocks noChangeArrowheads="1"/>
            </p:cNvSpPr>
            <p:nvPr/>
          </p:nvSpPr>
          <p:spPr bwMode="auto">
            <a:xfrm>
              <a:off x="9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18" name="Rectangle 6"/>
            <p:cNvSpPr>
              <a:spLocks noChangeArrowheads="1"/>
            </p:cNvSpPr>
            <p:nvPr/>
          </p:nvSpPr>
          <p:spPr bwMode="auto">
            <a:xfrm>
              <a:off x="19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19" name="Rectangle 7"/>
            <p:cNvSpPr>
              <a:spLocks noChangeArrowheads="1"/>
            </p:cNvSpPr>
            <p:nvPr/>
          </p:nvSpPr>
          <p:spPr bwMode="auto">
            <a:xfrm>
              <a:off x="28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20" name="Rectangle 8"/>
            <p:cNvSpPr>
              <a:spLocks noChangeArrowheads="1"/>
            </p:cNvSpPr>
            <p:nvPr/>
          </p:nvSpPr>
          <p:spPr bwMode="auto">
            <a:xfrm>
              <a:off x="38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21" name="Rectangle 9"/>
            <p:cNvSpPr>
              <a:spLocks noChangeArrowheads="1"/>
            </p:cNvSpPr>
            <p:nvPr/>
          </p:nvSpPr>
          <p:spPr bwMode="auto">
            <a:xfrm>
              <a:off x="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22" name="Rectangle 10"/>
            <p:cNvSpPr>
              <a:spLocks noChangeArrowheads="1"/>
            </p:cNvSpPr>
            <p:nvPr/>
          </p:nvSpPr>
          <p:spPr bwMode="auto">
            <a:xfrm>
              <a:off x="48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23" name="Rectangle 11"/>
            <p:cNvSpPr>
              <a:spLocks noChangeArrowheads="1"/>
            </p:cNvSpPr>
            <p:nvPr/>
          </p:nvSpPr>
          <p:spPr bwMode="auto">
            <a:xfrm>
              <a:off x="57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24" name="Rectangle 12"/>
            <p:cNvSpPr>
              <a:spLocks noChangeArrowheads="1"/>
            </p:cNvSpPr>
            <p:nvPr/>
          </p:nvSpPr>
          <p:spPr bwMode="auto">
            <a:xfrm>
              <a:off x="67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25" name="Rectangle 13"/>
            <p:cNvSpPr>
              <a:spLocks noChangeArrowheads="1"/>
            </p:cNvSpPr>
            <p:nvPr/>
          </p:nvSpPr>
          <p:spPr bwMode="auto">
            <a:xfrm>
              <a:off x="76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26" name="Rectangle 14"/>
            <p:cNvSpPr>
              <a:spLocks noChangeArrowheads="1"/>
            </p:cNvSpPr>
            <p:nvPr/>
          </p:nvSpPr>
          <p:spPr bwMode="auto">
            <a:xfrm>
              <a:off x="86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27" name="Rectangle 15"/>
            <p:cNvSpPr>
              <a:spLocks noChangeArrowheads="1"/>
            </p:cNvSpPr>
            <p:nvPr/>
          </p:nvSpPr>
          <p:spPr bwMode="auto">
            <a:xfrm>
              <a:off x="96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28" name="Rectangle 16"/>
            <p:cNvSpPr>
              <a:spLocks noChangeArrowheads="1"/>
            </p:cNvSpPr>
            <p:nvPr/>
          </p:nvSpPr>
          <p:spPr bwMode="auto">
            <a:xfrm>
              <a:off x="105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29" name="Rectangle 17"/>
            <p:cNvSpPr>
              <a:spLocks noChangeArrowheads="1"/>
            </p:cNvSpPr>
            <p:nvPr/>
          </p:nvSpPr>
          <p:spPr bwMode="auto">
            <a:xfrm>
              <a:off x="115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30" name="Rectangle 18"/>
            <p:cNvSpPr>
              <a:spLocks noChangeArrowheads="1"/>
            </p:cNvSpPr>
            <p:nvPr/>
          </p:nvSpPr>
          <p:spPr bwMode="auto">
            <a:xfrm>
              <a:off x="124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31" name="Rectangle 19"/>
            <p:cNvSpPr>
              <a:spLocks noChangeArrowheads="1"/>
            </p:cNvSpPr>
            <p:nvPr/>
          </p:nvSpPr>
          <p:spPr bwMode="auto">
            <a:xfrm>
              <a:off x="134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32" name="Rectangle 20"/>
            <p:cNvSpPr>
              <a:spLocks noChangeArrowheads="1"/>
            </p:cNvSpPr>
            <p:nvPr/>
          </p:nvSpPr>
          <p:spPr bwMode="auto">
            <a:xfrm>
              <a:off x="144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33" name="Rectangle 21"/>
            <p:cNvSpPr>
              <a:spLocks noChangeArrowheads="1"/>
            </p:cNvSpPr>
            <p:nvPr/>
          </p:nvSpPr>
          <p:spPr bwMode="auto">
            <a:xfrm>
              <a:off x="153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34" name="Rectangle 22"/>
            <p:cNvSpPr>
              <a:spLocks noChangeArrowheads="1"/>
            </p:cNvSpPr>
            <p:nvPr/>
          </p:nvSpPr>
          <p:spPr bwMode="auto">
            <a:xfrm>
              <a:off x="1632" y="1968"/>
              <a:ext cx="96"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35" name="Rectangle 23"/>
            <p:cNvSpPr>
              <a:spLocks noChangeArrowheads="1"/>
            </p:cNvSpPr>
            <p:nvPr/>
          </p:nvSpPr>
          <p:spPr bwMode="auto">
            <a:xfrm>
              <a:off x="172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36" name="Rectangle 24"/>
            <p:cNvSpPr>
              <a:spLocks noChangeArrowheads="1"/>
            </p:cNvSpPr>
            <p:nvPr/>
          </p:nvSpPr>
          <p:spPr bwMode="auto">
            <a:xfrm>
              <a:off x="182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37" name="Rectangle 25"/>
            <p:cNvSpPr>
              <a:spLocks noChangeArrowheads="1"/>
            </p:cNvSpPr>
            <p:nvPr/>
          </p:nvSpPr>
          <p:spPr bwMode="auto">
            <a:xfrm>
              <a:off x="192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38" name="Rectangle 26"/>
            <p:cNvSpPr>
              <a:spLocks noChangeArrowheads="1"/>
            </p:cNvSpPr>
            <p:nvPr/>
          </p:nvSpPr>
          <p:spPr bwMode="auto">
            <a:xfrm>
              <a:off x="201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39" name="Rectangle 27"/>
            <p:cNvSpPr>
              <a:spLocks noChangeArrowheads="1"/>
            </p:cNvSpPr>
            <p:nvPr/>
          </p:nvSpPr>
          <p:spPr bwMode="auto">
            <a:xfrm>
              <a:off x="211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40" name="Rectangle 28"/>
            <p:cNvSpPr>
              <a:spLocks noChangeArrowheads="1"/>
            </p:cNvSpPr>
            <p:nvPr/>
          </p:nvSpPr>
          <p:spPr bwMode="auto">
            <a:xfrm>
              <a:off x="220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41" name="Rectangle 29"/>
            <p:cNvSpPr>
              <a:spLocks noChangeArrowheads="1"/>
            </p:cNvSpPr>
            <p:nvPr/>
          </p:nvSpPr>
          <p:spPr bwMode="auto">
            <a:xfrm>
              <a:off x="230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42" name="Rectangle 30"/>
            <p:cNvSpPr>
              <a:spLocks noChangeArrowheads="1"/>
            </p:cNvSpPr>
            <p:nvPr/>
          </p:nvSpPr>
          <p:spPr bwMode="auto">
            <a:xfrm>
              <a:off x="240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43" name="Rectangle 31"/>
            <p:cNvSpPr>
              <a:spLocks noChangeArrowheads="1"/>
            </p:cNvSpPr>
            <p:nvPr/>
          </p:nvSpPr>
          <p:spPr bwMode="auto">
            <a:xfrm>
              <a:off x="249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44" name="Rectangle 32"/>
            <p:cNvSpPr>
              <a:spLocks noChangeArrowheads="1"/>
            </p:cNvSpPr>
            <p:nvPr/>
          </p:nvSpPr>
          <p:spPr bwMode="auto">
            <a:xfrm>
              <a:off x="259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45" name="Rectangle 33"/>
            <p:cNvSpPr>
              <a:spLocks noChangeArrowheads="1"/>
            </p:cNvSpPr>
            <p:nvPr/>
          </p:nvSpPr>
          <p:spPr bwMode="auto">
            <a:xfrm>
              <a:off x="268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46" name="Rectangle 34"/>
            <p:cNvSpPr>
              <a:spLocks noChangeArrowheads="1"/>
            </p:cNvSpPr>
            <p:nvPr/>
          </p:nvSpPr>
          <p:spPr bwMode="auto">
            <a:xfrm>
              <a:off x="278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47" name="Rectangle 35"/>
            <p:cNvSpPr>
              <a:spLocks noChangeArrowheads="1"/>
            </p:cNvSpPr>
            <p:nvPr/>
          </p:nvSpPr>
          <p:spPr bwMode="auto">
            <a:xfrm>
              <a:off x="288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48" name="Rectangle 36"/>
            <p:cNvSpPr>
              <a:spLocks noChangeArrowheads="1"/>
            </p:cNvSpPr>
            <p:nvPr/>
          </p:nvSpPr>
          <p:spPr bwMode="auto">
            <a:xfrm>
              <a:off x="297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49" name="Rectangle 37"/>
            <p:cNvSpPr>
              <a:spLocks noChangeArrowheads="1"/>
            </p:cNvSpPr>
            <p:nvPr/>
          </p:nvSpPr>
          <p:spPr bwMode="auto">
            <a:xfrm>
              <a:off x="307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50" name="Rectangle 38"/>
            <p:cNvSpPr>
              <a:spLocks noChangeArrowheads="1"/>
            </p:cNvSpPr>
            <p:nvPr/>
          </p:nvSpPr>
          <p:spPr bwMode="auto">
            <a:xfrm>
              <a:off x="316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51" name="Rectangle 39"/>
            <p:cNvSpPr>
              <a:spLocks noChangeArrowheads="1"/>
            </p:cNvSpPr>
            <p:nvPr/>
          </p:nvSpPr>
          <p:spPr bwMode="auto">
            <a:xfrm>
              <a:off x="326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52" name="Rectangle 40"/>
            <p:cNvSpPr>
              <a:spLocks noChangeArrowheads="1"/>
            </p:cNvSpPr>
            <p:nvPr/>
          </p:nvSpPr>
          <p:spPr bwMode="auto">
            <a:xfrm>
              <a:off x="336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53" name="Rectangle 41"/>
            <p:cNvSpPr>
              <a:spLocks noChangeArrowheads="1"/>
            </p:cNvSpPr>
            <p:nvPr/>
          </p:nvSpPr>
          <p:spPr bwMode="auto">
            <a:xfrm>
              <a:off x="345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54" name="Rectangle 42"/>
            <p:cNvSpPr>
              <a:spLocks noChangeArrowheads="1"/>
            </p:cNvSpPr>
            <p:nvPr/>
          </p:nvSpPr>
          <p:spPr bwMode="auto">
            <a:xfrm>
              <a:off x="355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55" name="Rectangle 43"/>
            <p:cNvSpPr>
              <a:spLocks noChangeArrowheads="1"/>
            </p:cNvSpPr>
            <p:nvPr/>
          </p:nvSpPr>
          <p:spPr bwMode="auto">
            <a:xfrm>
              <a:off x="364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56" name="Rectangle 44"/>
            <p:cNvSpPr>
              <a:spLocks noChangeArrowheads="1"/>
            </p:cNvSpPr>
            <p:nvPr/>
          </p:nvSpPr>
          <p:spPr bwMode="auto">
            <a:xfrm>
              <a:off x="374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57" name="Rectangle 45"/>
            <p:cNvSpPr>
              <a:spLocks noChangeArrowheads="1"/>
            </p:cNvSpPr>
            <p:nvPr/>
          </p:nvSpPr>
          <p:spPr bwMode="auto">
            <a:xfrm>
              <a:off x="3792" y="1968"/>
              <a:ext cx="96"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58" name="Rectangle 46"/>
            <p:cNvSpPr>
              <a:spLocks noChangeArrowheads="1"/>
            </p:cNvSpPr>
            <p:nvPr/>
          </p:nvSpPr>
          <p:spPr bwMode="auto">
            <a:xfrm>
              <a:off x="393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59" name="Rectangle 47"/>
            <p:cNvSpPr>
              <a:spLocks noChangeArrowheads="1"/>
            </p:cNvSpPr>
            <p:nvPr/>
          </p:nvSpPr>
          <p:spPr bwMode="auto">
            <a:xfrm>
              <a:off x="403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60" name="Rectangle 48"/>
            <p:cNvSpPr>
              <a:spLocks noChangeArrowheads="1"/>
            </p:cNvSpPr>
            <p:nvPr/>
          </p:nvSpPr>
          <p:spPr bwMode="auto">
            <a:xfrm>
              <a:off x="412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61" name="Rectangle 49"/>
            <p:cNvSpPr>
              <a:spLocks noChangeArrowheads="1"/>
            </p:cNvSpPr>
            <p:nvPr/>
          </p:nvSpPr>
          <p:spPr bwMode="auto">
            <a:xfrm>
              <a:off x="422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62" name="Rectangle 50"/>
            <p:cNvSpPr>
              <a:spLocks noChangeArrowheads="1"/>
            </p:cNvSpPr>
            <p:nvPr/>
          </p:nvSpPr>
          <p:spPr bwMode="auto">
            <a:xfrm>
              <a:off x="432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63" name="Rectangle 51"/>
            <p:cNvSpPr>
              <a:spLocks noChangeArrowheads="1"/>
            </p:cNvSpPr>
            <p:nvPr/>
          </p:nvSpPr>
          <p:spPr bwMode="auto">
            <a:xfrm>
              <a:off x="441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64" name="Rectangle 52"/>
            <p:cNvSpPr>
              <a:spLocks noChangeArrowheads="1"/>
            </p:cNvSpPr>
            <p:nvPr/>
          </p:nvSpPr>
          <p:spPr bwMode="auto">
            <a:xfrm>
              <a:off x="451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65" name="Rectangle 53"/>
            <p:cNvSpPr>
              <a:spLocks noChangeArrowheads="1"/>
            </p:cNvSpPr>
            <p:nvPr/>
          </p:nvSpPr>
          <p:spPr bwMode="auto">
            <a:xfrm>
              <a:off x="460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66" name="Rectangle 54"/>
            <p:cNvSpPr>
              <a:spLocks noChangeArrowheads="1"/>
            </p:cNvSpPr>
            <p:nvPr/>
          </p:nvSpPr>
          <p:spPr bwMode="auto">
            <a:xfrm>
              <a:off x="470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67" name="Rectangle 55"/>
            <p:cNvSpPr>
              <a:spLocks noChangeArrowheads="1"/>
            </p:cNvSpPr>
            <p:nvPr/>
          </p:nvSpPr>
          <p:spPr bwMode="auto">
            <a:xfrm>
              <a:off x="480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68" name="Rectangle 56"/>
            <p:cNvSpPr>
              <a:spLocks noChangeArrowheads="1"/>
            </p:cNvSpPr>
            <p:nvPr/>
          </p:nvSpPr>
          <p:spPr bwMode="auto">
            <a:xfrm>
              <a:off x="489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69" name="Rectangle 57"/>
            <p:cNvSpPr>
              <a:spLocks noChangeArrowheads="1"/>
            </p:cNvSpPr>
            <p:nvPr/>
          </p:nvSpPr>
          <p:spPr bwMode="auto">
            <a:xfrm>
              <a:off x="499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70" name="Rectangle 58"/>
            <p:cNvSpPr>
              <a:spLocks noChangeArrowheads="1"/>
            </p:cNvSpPr>
            <p:nvPr/>
          </p:nvSpPr>
          <p:spPr bwMode="auto">
            <a:xfrm>
              <a:off x="508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71" name="Rectangle 59"/>
            <p:cNvSpPr>
              <a:spLocks noChangeArrowheads="1"/>
            </p:cNvSpPr>
            <p:nvPr/>
          </p:nvSpPr>
          <p:spPr bwMode="auto">
            <a:xfrm>
              <a:off x="518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72" name="Rectangle 60"/>
            <p:cNvSpPr>
              <a:spLocks noChangeArrowheads="1"/>
            </p:cNvSpPr>
            <p:nvPr/>
          </p:nvSpPr>
          <p:spPr bwMode="auto">
            <a:xfrm>
              <a:off x="5280"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73" name="Rectangle 61"/>
            <p:cNvSpPr>
              <a:spLocks noChangeArrowheads="1"/>
            </p:cNvSpPr>
            <p:nvPr/>
          </p:nvSpPr>
          <p:spPr bwMode="auto">
            <a:xfrm>
              <a:off x="5376"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74" name="Rectangle 62"/>
            <p:cNvSpPr>
              <a:spLocks noChangeArrowheads="1"/>
            </p:cNvSpPr>
            <p:nvPr/>
          </p:nvSpPr>
          <p:spPr bwMode="auto">
            <a:xfrm>
              <a:off x="5472"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75" name="Rectangle 63"/>
            <p:cNvSpPr>
              <a:spLocks noChangeArrowheads="1"/>
            </p:cNvSpPr>
            <p:nvPr/>
          </p:nvSpPr>
          <p:spPr bwMode="auto">
            <a:xfrm>
              <a:off x="5568"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76" name="Rectangle 64"/>
            <p:cNvSpPr>
              <a:spLocks noChangeArrowheads="1"/>
            </p:cNvSpPr>
            <p:nvPr/>
          </p:nvSpPr>
          <p:spPr bwMode="auto">
            <a:xfrm>
              <a:off x="5664" y="1968"/>
              <a:ext cx="48" cy="2256"/>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sp>
          <p:nvSpPr>
            <p:cNvPr id="13377" name="Rectangle 65"/>
            <p:cNvSpPr>
              <a:spLocks noChangeArrowheads="1"/>
            </p:cNvSpPr>
            <p:nvPr/>
          </p:nvSpPr>
          <p:spPr bwMode="auto">
            <a:xfrm>
              <a:off x="0" y="2736"/>
              <a:ext cx="5760" cy="48"/>
            </a:xfrm>
            <a:prstGeom prst="rect">
              <a:avLst/>
            </a:prstGeom>
            <a:solidFill>
              <a:schemeClr val="bg1"/>
            </a:solidFill>
            <a:ln w="9525">
              <a:noFill/>
              <a:miter lim="800000"/>
              <a:headEnd/>
              <a:tailEnd/>
            </a:ln>
            <a:effectLst/>
          </p:spPr>
          <p:txBody>
            <a:bodyPr wrap="none" anchor="ctr"/>
            <a:lstStyle>
              <a:lvl1pPr>
                <a:defRPr sz="2400">
                  <a:solidFill>
                    <a:schemeClr val="tx1"/>
                  </a:solidFill>
                  <a:latin typeface="Lucida Handwriting" charset="0"/>
                  <a:ea typeface="ＭＳ Ｐゴシック" charset="-128"/>
                </a:defRPr>
              </a:lvl1pPr>
              <a:lvl2pPr marL="37931725" indent="-37474525">
                <a:defRPr sz="2400">
                  <a:solidFill>
                    <a:schemeClr val="tx1"/>
                  </a:solidFill>
                  <a:latin typeface="Lucida Handwriting" charset="0"/>
                  <a:ea typeface="ＭＳ Ｐゴシック" charset="-128"/>
                </a:defRPr>
              </a:lvl2pPr>
              <a:lvl3pPr>
                <a:defRPr sz="2400">
                  <a:solidFill>
                    <a:schemeClr val="tx1"/>
                  </a:solidFill>
                  <a:latin typeface="Lucida Handwriting" charset="0"/>
                  <a:ea typeface="ＭＳ Ｐゴシック" charset="-128"/>
                </a:defRPr>
              </a:lvl3pPr>
              <a:lvl4pPr>
                <a:defRPr sz="2400">
                  <a:solidFill>
                    <a:schemeClr val="tx1"/>
                  </a:solidFill>
                  <a:latin typeface="Lucida Handwriting" charset="0"/>
                  <a:ea typeface="ＭＳ Ｐゴシック" charset="-128"/>
                </a:defRPr>
              </a:lvl4pPr>
              <a:lvl5pPr>
                <a:defRPr sz="2400">
                  <a:solidFill>
                    <a:schemeClr val="tx1"/>
                  </a:solidFill>
                  <a:latin typeface="Lucida Handwriting" charset="0"/>
                  <a:ea typeface="ＭＳ Ｐゴシック" charset="-128"/>
                </a:defRPr>
              </a:lvl5pPr>
              <a:lvl6pPr marL="457200" eaLnBrk="0" fontAlgn="base" hangingPunct="0">
                <a:spcBef>
                  <a:spcPct val="0"/>
                </a:spcBef>
                <a:spcAft>
                  <a:spcPct val="0"/>
                </a:spcAft>
                <a:defRPr sz="2400">
                  <a:solidFill>
                    <a:schemeClr val="tx1"/>
                  </a:solidFill>
                  <a:latin typeface="Lucida Handwriting" charset="0"/>
                  <a:ea typeface="ＭＳ Ｐゴシック" charset="-128"/>
                </a:defRPr>
              </a:lvl6pPr>
              <a:lvl7pPr marL="914400" eaLnBrk="0" fontAlgn="base" hangingPunct="0">
                <a:spcBef>
                  <a:spcPct val="0"/>
                </a:spcBef>
                <a:spcAft>
                  <a:spcPct val="0"/>
                </a:spcAft>
                <a:defRPr sz="2400">
                  <a:solidFill>
                    <a:schemeClr val="tx1"/>
                  </a:solidFill>
                  <a:latin typeface="Lucida Handwriting" charset="0"/>
                  <a:ea typeface="ＭＳ Ｐゴシック" charset="-128"/>
                </a:defRPr>
              </a:lvl7pPr>
              <a:lvl8pPr marL="1371600" eaLnBrk="0" fontAlgn="base" hangingPunct="0">
                <a:spcBef>
                  <a:spcPct val="0"/>
                </a:spcBef>
                <a:spcAft>
                  <a:spcPct val="0"/>
                </a:spcAft>
                <a:defRPr sz="2400">
                  <a:solidFill>
                    <a:schemeClr val="tx1"/>
                  </a:solidFill>
                  <a:latin typeface="Lucida Handwriting" charset="0"/>
                  <a:ea typeface="ＭＳ Ｐゴシック" charset="-128"/>
                </a:defRPr>
              </a:lvl8pPr>
              <a:lvl9pPr marL="1828800" eaLnBrk="0" fontAlgn="base" hangingPunct="0">
                <a:spcBef>
                  <a:spcPct val="0"/>
                </a:spcBef>
                <a:spcAft>
                  <a:spcPct val="0"/>
                </a:spcAft>
                <a:defRPr sz="2400">
                  <a:solidFill>
                    <a:schemeClr val="tx1"/>
                  </a:solidFill>
                  <a:latin typeface="Lucida Handwriting" charset="0"/>
                  <a:ea typeface="ＭＳ Ｐゴシック" charset="-128"/>
                </a:defRPr>
              </a:lvl9pPr>
            </a:lstStyle>
            <a:p>
              <a:endParaRPr lang="uk-UA" altLang="uk-UA"/>
            </a:p>
          </p:txBody>
        </p:sp>
      </p:grpSp>
      <p:sp>
        <p:nvSpPr>
          <p:cNvPr id="1027"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8"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3380"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Helvetica" charset="0"/>
                <a:ea typeface="Osaka" charset="-128"/>
              </a:defRPr>
            </a:lvl1pPr>
          </a:lstStyle>
          <a:p>
            <a:endParaRPr lang="en-US" altLang="ja-JP"/>
          </a:p>
        </p:txBody>
      </p:sp>
      <p:sp>
        <p:nvSpPr>
          <p:cNvPr id="13381"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128"/>
              </a:defRPr>
            </a:lvl1pPr>
          </a:lstStyle>
          <a:p>
            <a:endParaRPr lang="en-US" altLang="ja-JP"/>
          </a:p>
        </p:txBody>
      </p:sp>
      <p:sp>
        <p:nvSpPr>
          <p:cNvPr id="13382"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128"/>
              </a:defRPr>
            </a:lvl1pPr>
          </a:lstStyle>
          <a:p>
            <a:fld id="{7ED0697F-85DD-4D94-B093-6B2BBCB51850}" type="slidenum">
              <a:rPr lang="en-US" altLang="ja-JP"/>
              <a:pPr/>
              <a:t>‹#›</a:t>
            </a:fld>
            <a:endParaRPr lang="en-US" altLang="ja-JP"/>
          </a:p>
        </p:txBody>
      </p:sp>
      <p:pic>
        <p:nvPicPr>
          <p:cNvPr id="1032" name="Picture 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128"/>
          <a:cs typeface="Osaka" charset="-128"/>
        </a:defRPr>
      </a:lvl2pPr>
      <a:lvl3pPr algn="l" rtl="0" eaLnBrk="0" fontAlgn="base" hangingPunct="0">
        <a:spcBef>
          <a:spcPct val="0"/>
        </a:spcBef>
        <a:spcAft>
          <a:spcPct val="0"/>
        </a:spcAft>
        <a:defRPr kumimoji="1" sz="4000">
          <a:solidFill>
            <a:schemeClr val="tx2"/>
          </a:solidFill>
          <a:latin typeface="Helvetica" charset="0"/>
          <a:ea typeface="Osaka" charset="-128"/>
          <a:cs typeface="Osaka" charset="-128"/>
        </a:defRPr>
      </a:lvl3pPr>
      <a:lvl4pPr algn="l" rtl="0" eaLnBrk="0" fontAlgn="base" hangingPunct="0">
        <a:spcBef>
          <a:spcPct val="0"/>
        </a:spcBef>
        <a:spcAft>
          <a:spcPct val="0"/>
        </a:spcAft>
        <a:defRPr kumimoji="1" sz="4000">
          <a:solidFill>
            <a:schemeClr val="tx2"/>
          </a:solidFill>
          <a:latin typeface="Helvetica" charset="0"/>
          <a:ea typeface="Osaka" charset="-128"/>
          <a:cs typeface="Osaka" charset="-128"/>
        </a:defRPr>
      </a:lvl4pPr>
      <a:lvl5pPr algn="l" rtl="0" eaLnBrk="0" fontAlgn="base" hangingPunct="0">
        <a:spcBef>
          <a:spcPct val="0"/>
        </a:spcBef>
        <a:spcAft>
          <a:spcPct val="0"/>
        </a:spcAft>
        <a:defRPr kumimoji="1" sz="4000">
          <a:solidFill>
            <a:schemeClr val="tx2"/>
          </a:solidFill>
          <a:latin typeface="Helvetica" charset="0"/>
          <a:ea typeface="Osaka" charset="-128"/>
          <a:cs typeface="Osaka" charset="-128"/>
        </a:defRPr>
      </a:lvl5pPr>
      <a:lvl6pPr marL="457200" algn="l" rtl="0" fontAlgn="base">
        <a:spcBef>
          <a:spcPct val="0"/>
        </a:spcBef>
        <a:spcAft>
          <a:spcPct val="0"/>
        </a:spcAft>
        <a:defRPr kumimoji="1" sz="4000">
          <a:solidFill>
            <a:schemeClr val="tx2"/>
          </a:solidFill>
          <a:latin typeface="Helvetica" charset="0"/>
          <a:ea typeface="Osaka" charset="-128"/>
          <a:cs typeface="Osaka" charset="-128"/>
        </a:defRPr>
      </a:lvl6pPr>
      <a:lvl7pPr marL="914400" algn="l" rtl="0" fontAlgn="base">
        <a:spcBef>
          <a:spcPct val="0"/>
        </a:spcBef>
        <a:spcAft>
          <a:spcPct val="0"/>
        </a:spcAft>
        <a:defRPr kumimoji="1" sz="4000">
          <a:solidFill>
            <a:schemeClr val="tx2"/>
          </a:solidFill>
          <a:latin typeface="Helvetica" charset="0"/>
          <a:ea typeface="Osaka" charset="-128"/>
          <a:cs typeface="Osaka" charset="-128"/>
        </a:defRPr>
      </a:lvl7pPr>
      <a:lvl8pPr marL="1371600" algn="l" rtl="0" fontAlgn="base">
        <a:spcBef>
          <a:spcPct val="0"/>
        </a:spcBef>
        <a:spcAft>
          <a:spcPct val="0"/>
        </a:spcAft>
        <a:defRPr kumimoji="1" sz="4000">
          <a:solidFill>
            <a:schemeClr val="tx2"/>
          </a:solidFill>
          <a:latin typeface="Helvetica" charset="0"/>
          <a:ea typeface="Osaka" charset="-128"/>
          <a:cs typeface="Osaka" charset="-128"/>
        </a:defRPr>
      </a:lvl8pPr>
      <a:lvl9pPr marL="1828800" algn="l" rtl="0" fontAlgn="base">
        <a:spcBef>
          <a:spcPct val="0"/>
        </a:spcBef>
        <a:spcAft>
          <a:spcPct val="0"/>
        </a:spcAft>
        <a:defRPr kumimoji="1" sz="4000">
          <a:solidFill>
            <a:schemeClr val="tx2"/>
          </a:solidFill>
          <a:latin typeface="Helvetica" charset="0"/>
          <a:ea typeface="Osaka" charset="-128"/>
          <a:cs typeface="Osaka"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2"/>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2"/>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2"/>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2"/>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2"/>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awesomestories.com/assets/john-allan" TargetMode="External"/><Relationship Id="rId2" Type="http://schemas.openxmlformats.org/officeDocument/2006/relationships/hyperlink" Target="http://rmc.library.cornell.edu/poe/exhibition/familyhistory/" TargetMode="External"/><Relationship Id="rId1" Type="http://schemas.openxmlformats.org/officeDocument/2006/relationships/slideLayout" Target="../slideLayouts/slideLayout12.xml"/><Relationship Id="rId6" Type="http://schemas.openxmlformats.org/officeDocument/2006/relationships/hyperlink" Target="http://en.wikipedia.org/wiki/Edgar_Allan_Poe" TargetMode="External"/><Relationship Id="rId5" Type="http://schemas.openxmlformats.org/officeDocument/2006/relationships/hyperlink" Target="http://www.shmoop.com/black-cat-poe/" TargetMode="External"/><Relationship Id="rId4" Type="http://schemas.openxmlformats.org/officeDocument/2006/relationships/hyperlink" Target="http://www.awesomestories.com/assets/frances-alla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kumimoji="0" lang="en-US" altLang="uk-UA" sz="5400" smtClean="0">
                <a:latin typeface="Lucida Handwriting" charset="0"/>
              </a:rPr>
              <a:t>Everyone Loves a Horror Story</a:t>
            </a:r>
          </a:p>
        </p:txBody>
      </p:sp>
      <p:sp>
        <p:nvSpPr>
          <p:cNvPr id="16387" name="Rectangle 3"/>
          <p:cNvSpPr>
            <a:spLocks noGrp="1" noChangeArrowheads="1"/>
          </p:cNvSpPr>
          <p:nvPr>
            <p:ph type="subTitle" idx="1"/>
          </p:nvPr>
        </p:nvSpPr>
        <p:spPr/>
        <p:txBody>
          <a:bodyPr/>
          <a:lstStyle/>
          <a:p>
            <a:pPr eaLnBrk="1" hangingPunct="1"/>
            <a:r>
              <a:rPr kumimoji="0" lang="en-US" altLang="uk-UA" dirty="0" smtClean="0">
                <a:latin typeface="Calisto MT" charset="0"/>
              </a:rPr>
              <a:t>Olga </a:t>
            </a:r>
            <a:r>
              <a:rPr kumimoji="0" lang="en-US" altLang="uk-UA" dirty="0" err="1" smtClean="0">
                <a:latin typeface="Calisto MT" charset="0"/>
              </a:rPr>
              <a:t>Donchenko</a:t>
            </a:r>
            <a:endParaRPr kumimoji="0" lang="en-US" altLang="uk-UA" dirty="0" smtClean="0">
              <a:latin typeface="Calisto MT" charset="0"/>
            </a:endParaRPr>
          </a:p>
          <a:p>
            <a:pPr eaLnBrk="1" hangingPunct="1"/>
            <a:r>
              <a:rPr kumimoji="0" lang="en-US" altLang="uk-UA" dirty="0" err="1" smtClean="0">
                <a:latin typeface="Calisto MT" charset="0"/>
              </a:rPr>
              <a:t>Runova</a:t>
            </a:r>
            <a:r>
              <a:rPr kumimoji="0" lang="en-US" altLang="uk-UA" dirty="0" smtClean="0">
                <a:latin typeface="Calisto MT" charset="0"/>
              </a:rPr>
              <a:t> Margarita</a:t>
            </a:r>
          </a:p>
          <a:p>
            <a:pPr eaLnBrk="1" hangingPunct="1"/>
            <a:r>
              <a:rPr kumimoji="0" lang="en-US" altLang="uk-UA" dirty="0" smtClean="0">
                <a:latin typeface="Calisto MT" charset="0"/>
              </a:rPr>
              <a:t>11-V</a:t>
            </a:r>
            <a:endParaRPr kumimoji="0" lang="en-US" altLang="uk-UA" dirty="0" smtClean="0">
              <a:latin typeface="Calisto MT"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 y="4741863"/>
            <a:ext cx="3037839" cy="1996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2" name="Rectangle 2"/>
          <p:cNvSpPr>
            <a:spLocks noGrp="1" noChangeArrowheads="1"/>
          </p:cNvSpPr>
          <p:nvPr>
            <p:ph type="title"/>
          </p:nvPr>
        </p:nvSpPr>
        <p:spPr>
          <a:xfrm>
            <a:off x="0" y="685800"/>
            <a:ext cx="9144000" cy="914400"/>
          </a:xfrm>
        </p:spPr>
        <p:txBody>
          <a:bodyPr/>
          <a:lstStyle/>
          <a:p>
            <a:pPr eaLnBrk="1" hangingPunct="1"/>
            <a:r>
              <a:rPr kumimoji="0" lang="en-US" altLang="uk-UA" sz="4800" smtClean="0">
                <a:latin typeface="Lucida Handwriting" charset="0"/>
              </a:rPr>
              <a:t>Poe’s Masterpieces Written</a:t>
            </a:r>
          </a:p>
        </p:txBody>
      </p:sp>
      <p:sp>
        <p:nvSpPr>
          <p:cNvPr id="30723" name="Rectangle 3"/>
          <p:cNvSpPr>
            <a:spLocks noGrp="1" noChangeArrowheads="1"/>
          </p:cNvSpPr>
          <p:nvPr>
            <p:ph type="body" sz="half" idx="2"/>
          </p:nvPr>
        </p:nvSpPr>
        <p:spPr>
          <a:xfrm>
            <a:off x="4724400" y="1752600"/>
            <a:ext cx="4419600" cy="4953000"/>
          </a:xfrm>
        </p:spPr>
        <p:txBody>
          <a:bodyPr>
            <a:normAutofit/>
          </a:bodyPr>
          <a:lstStyle/>
          <a:p>
            <a:pPr marL="101600" indent="0" eaLnBrk="1" hangingPunct="1">
              <a:lnSpc>
                <a:spcPct val="100000"/>
              </a:lnSpc>
              <a:buNone/>
            </a:pPr>
            <a:r>
              <a:rPr kumimoji="0" lang="en-US" altLang="uk-UA" sz="2800" dirty="0" smtClean="0">
                <a:latin typeface="Calisto MT" charset="0"/>
              </a:rPr>
              <a:t>Poe published some of best known works:</a:t>
            </a:r>
          </a:p>
          <a:p>
            <a:pPr eaLnBrk="1" hangingPunct="1">
              <a:lnSpc>
                <a:spcPct val="100000"/>
              </a:lnSpc>
            </a:pPr>
            <a:r>
              <a:rPr kumimoji="0" lang="en-US" altLang="uk-UA" sz="2800" dirty="0" smtClean="0">
                <a:latin typeface="Calisto MT" charset="0"/>
              </a:rPr>
              <a:t>The Raven</a:t>
            </a:r>
          </a:p>
          <a:p>
            <a:pPr eaLnBrk="1" hangingPunct="1">
              <a:lnSpc>
                <a:spcPct val="100000"/>
              </a:lnSpc>
            </a:pPr>
            <a:r>
              <a:rPr kumimoji="0" lang="en-US" altLang="uk-UA" sz="2800" dirty="0" smtClean="0">
                <a:latin typeface="Calisto MT" charset="0"/>
              </a:rPr>
              <a:t>The Tell-Tale Heart</a:t>
            </a:r>
          </a:p>
          <a:p>
            <a:pPr eaLnBrk="1" hangingPunct="1">
              <a:lnSpc>
                <a:spcPct val="100000"/>
              </a:lnSpc>
            </a:pPr>
            <a:r>
              <a:rPr kumimoji="0" lang="en-US" altLang="uk-UA" sz="2800" dirty="0" smtClean="0">
                <a:latin typeface="Calisto MT" charset="0"/>
              </a:rPr>
              <a:t>The Black Cat</a:t>
            </a:r>
          </a:p>
          <a:p>
            <a:pPr eaLnBrk="1" hangingPunct="1">
              <a:lnSpc>
                <a:spcPct val="100000"/>
              </a:lnSpc>
            </a:pPr>
            <a:r>
              <a:rPr kumimoji="0" lang="en-US" altLang="uk-UA" sz="2800" dirty="0" smtClean="0">
                <a:latin typeface="Calisto MT" charset="0"/>
              </a:rPr>
              <a:t>The </a:t>
            </a:r>
            <a:r>
              <a:rPr kumimoji="0" lang="en-US" altLang="uk-UA" sz="2800" dirty="0" smtClean="0">
                <a:latin typeface="Calisto MT" charset="0"/>
              </a:rPr>
              <a:t>Bells</a:t>
            </a:r>
          </a:p>
          <a:p>
            <a:pPr eaLnBrk="1" hangingPunct="1">
              <a:lnSpc>
                <a:spcPct val="100000"/>
              </a:lnSpc>
            </a:pPr>
            <a:r>
              <a:rPr kumimoji="0" lang="en-US" altLang="uk-UA" sz="2800" dirty="0" smtClean="0">
                <a:latin typeface="Calisto MT" charset="0"/>
              </a:rPr>
              <a:t>The Murders in the Rue Morgue</a:t>
            </a:r>
          </a:p>
          <a:p>
            <a:pPr eaLnBrk="1" hangingPunct="1">
              <a:lnSpc>
                <a:spcPct val="100000"/>
              </a:lnSpc>
            </a:pPr>
            <a:r>
              <a:rPr kumimoji="0" lang="en-US" altLang="uk-UA" sz="2800" dirty="0" smtClean="0">
                <a:latin typeface="Calisto MT" charset="0"/>
              </a:rPr>
              <a:t>The Masque of the Red Death</a:t>
            </a:r>
            <a:endParaRPr kumimoji="0" lang="en-US" altLang="uk-UA" sz="2800" dirty="0" smtClean="0">
              <a:latin typeface="Calisto MT" charset="0"/>
            </a:endParaRPr>
          </a:p>
        </p:txBody>
      </p:sp>
      <p:pic>
        <p:nvPicPr>
          <p:cNvPr id="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 y="1905000"/>
            <a:ext cx="2410469"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652707"/>
            <a:ext cx="1917700" cy="211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9380" y="1828800"/>
            <a:ext cx="1595437" cy="254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fade">
                                      <p:cBhvr>
                                        <p:cTn id="7" dur="500"/>
                                        <p:tgtEl>
                                          <p:spTgt spid="307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9"/>
                                        </p:tgtEl>
                                        <p:attrNameLst>
                                          <p:attrName>style.visibility</p:attrName>
                                        </p:attrNameLst>
                                      </p:cBhvr>
                                      <p:to>
                                        <p:strVal val="visible"/>
                                      </p:to>
                                    </p:set>
                                    <p:animEffect transition="in" filter="fade">
                                      <p:cBhvr>
                                        <p:cTn id="12" dur="500"/>
                                        <p:tgtEl>
                                          <p:spTgt spid="307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30"/>
                                        </p:tgtEl>
                                        <p:attrNameLst>
                                          <p:attrName>style.visibility</p:attrName>
                                        </p:attrNameLst>
                                      </p:cBhvr>
                                      <p:to>
                                        <p:strVal val="visible"/>
                                      </p:to>
                                    </p:set>
                                    <p:animEffect transition="in" filter="fade">
                                      <p:cBhvr>
                                        <p:cTn id="22" dur="5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Lucida Handwriting" panose="03010101010101010101" pitchFamily="66" charset="0"/>
              </a:rPr>
              <a:t>The Black Cat by Edgar Allan Poe</a:t>
            </a:r>
            <a:endParaRPr lang="uk-UA" dirty="0"/>
          </a:p>
        </p:txBody>
      </p:sp>
      <p:sp>
        <p:nvSpPr>
          <p:cNvPr id="5" name="TextBox 4"/>
          <p:cNvSpPr txBox="1"/>
          <p:nvPr/>
        </p:nvSpPr>
        <p:spPr>
          <a:xfrm>
            <a:off x="2895600" y="1447800"/>
            <a:ext cx="3124200" cy="646331"/>
          </a:xfrm>
          <a:prstGeom prst="rect">
            <a:avLst/>
          </a:prstGeom>
          <a:noFill/>
        </p:spPr>
        <p:txBody>
          <a:bodyPr wrap="square" rtlCol="0">
            <a:spAutoFit/>
          </a:bodyPr>
          <a:lstStyle/>
          <a:p>
            <a:pPr algn="ctr"/>
            <a:r>
              <a:rPr lang="en-US" sz="3600" dirty="0" smtClean="0"/>
              <a:t>Plot</a:t>
            </a:r>
            <a:endParaRPr lang="uk-UA" sz="3600" dirty="0"/>
          </a:p>
        </p:txBody>
      </p:sp>
      <p:cxnSp>
        <p:nvCxnSpPr>
          <p:cNvPr id="7" name="Прямая соединительная линия 6"/>
          <p:cNvCxnSpPr/>
          <p:nvPr/>
        </p:nvCxnSpPr>
        <p:spPr bwMode="auto">
          <a:xfrm>
            <a:off x="1087120" y="6096000"/>
            <a:ext cx="16764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9" name="Прямая соединительная линия 8"/>
          <p:cNvCxnSpPr/>
          <p:nvPr/>
        </p:nvCxnSpPr>
        <p:spPr bwMode="auto">
          <a:xfrm flipV="1">
            <a:off x="2763520" y="2667000"/>
            <a:ext cx="1905000" cy="342900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1" name="Прямая соединительная линия 10"/>
          <p:cNvCxnSpPr/>
          <p:nvPr/>
        </p:nvCxnSpPr>
        <p:spPr bwMode="auto">
          <a:xfrm>
            <a:off x="4650740" y="2667000"/>
            <a:ext cx="1905000" cy="342900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3" name="Прямая соединительная линия 12"/>
          <p:cNvCxnSpPr/>
          <p:nvPr/>
        </p:nvCxnSpPr>
        <p:spPr bwMode="auto">
          <a:xfrm>
            <a:off x="6555740" y="6106160"/>
            <a:ext cx="205740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4" name="TextBox 13"/>
          <p:cNvSpPr txBox="1"/>
          <p:nvPr/>
        </p:nvSpPr>
        <p:spPr>
          <a:xfrm>
            <a:off x="914400" y="6096000"/>
            <a:ext cx="2362200" cy="461665"/>
          </a:xfrm>
          <a:prstGeom prst="rect">
            <a:avLst/>
          </a:prstGeom>
          <a:noFill/>
        </p:spPr>
        <p:txBody>
          <a:bodyPr wrap="square" rtlCol="0">
            <a:spAutoFit/>
          </a:bodyPr>
          <a:lstStyle/>
          <a:p>
            <a:r>
              <a:rPr lang="en-US" dirty="0" smtClean="0"/>
              <a:t>Exposition</a:t>
            </a:r>
            <a:endParaRPr lang="uk-UA" dirty="0"/>
          </a:p>
        </p:txBody>
      </p:sp>
      <p:sp>
        <p:nvSpPr>
          <p:cNvPr id="15" name="TextBox 14"/>
          <p:cNvSpPr txBox="1"/>
          <p:nvPr/>
        </p:nvSpPr>
        <p:spPr>
          <a:xfrm rot="18004395">
            <a:off x="2171680" y="4090433"/>
            <a:ext cx="2553904" cy="461665"/>
          </a:xfrm>
          <a:prstGeom prst="rect">
            <a:avLst/>
          </a:prstGeom>
          <a:noFill/>
        </p:spPr>
        <p:txBody>
          <a:bodyPr wrap="none" rtlCol="0">
            <a:spAutoFit/>
          </a:bodyPr>
          <a:lstStyle/>
          <a:p>
            <a:r>
              <a:rPr lang="en-US" dirty="0" smtClean="0"/>
              <a:t>Rising action</a:t>
            </a:r>
            <a:endParaRPr lang="uk-UA" dirty="0"/>
          </a:p>
        </p:txBody>
      </p:sp>
      <p:sp>
        <p:nvSpPr>
          <p:cNvPr id="16" name="TextBox 15"/>
          <p:cNvSpPr txBox="1"/>
          <p:nvPr/>
        </p:nvSpPr>
        <p:spPr>
          <a:xfrm>
            <a:off x="3962400" y="2283767"/>
            <a:ext cx="1435008" cy="461665"/>
          </a:xfrm>
          <a:prstGeom prst="rect">
            <a:avLst/>
          </a:prstGeom>
          <a:noFill/>
        </p:spPr>
        <p:txBody>
          <a:bodyPr wrap="none" rtlCol="0">
            <a:spAutoFit/>
          </a:bodyPr>
          <a:lstStyle/>
          <a:p>
            <a:r>
              <a:rPr lang="en-US" dirty="0" smtClean="0"/>
              <a:t>Climax</a:t>
            </a:r>
            <a:endParaRPr lang="uk-UA" dirty="0"/>
          </a:p>
        </p:txBody>
      </p:sp>
      <p:sp>
        <p:nvSpPr>
          <p:cNvPr id="17" name="TextBox 16"/>
          <p:cNvSpPr txBox="1"/>
          <p:nvPr/>
        </p:nvSpPr>
        <p:spPr>
          <a:xfrm rot="3736468">
            <a:off x="4507447" y="4090432"/>
            <a:ext cx="2722220" cy="461665"/>
          </a:xfrm>
          <a:prstGeom prst="rect">
            <a:avLst/>
          </a:prstGeom>
          <a:noFill/>
        </p:spPr>
        <p:txBody>
          <a:bodyPr wrap="none" rtlCol="0">
            <a:spAutoFit/>
          </a:bodyPr>
          <a:lstStyle/>
          <a:p>
            <a:r>
              <a:rPr lang="en-US" dirty="0" smtClean="0"/>
              <a:t>Falling action</a:t>
            </a:r>
            <a:endParaRPr lang="uk-UA" dirty="0"/>
          </a:p>
        </p:txBody>
      </p:sp>
      <p:sp>
        <p:nvSpPr>
          <p:cNvPr id="18" name="TextBox 17"/>
          <p:cNvSpPr txBox="1"/>
          <p:nvPr/>
        </p:nvSpPr>
        <p:spPr>
          <a:xfrm>
            <a:off x="6555740" y="6119167"/>
            <a:ext cx="2398413" cy="461665"/>
          </a:xfrm>
          <a:prstGeom prst="rect">
            <a:avLst/>
          </a:prstGeom>
          <a:noFill/>
        </p:spPr>
        <p:txBody>
          <a:bodyPr wrap="none" rtlCol="0">
            <a:spAutoFit/>
          </a:bodyPr>
          <a:lstStyle/>
          <a:p>
            <a:r>
              <a:rPr lang="en-US" dirty="0" smtClean="0"/>
              <a:t>Denouement</a:t>
            </a:r>
            <a:endParaRPr lang="uk-UA" dirty="0"/>
          </a:p>
        </p:txBody>
      </p:sp>
      <p:sp>
        <p:nvSpPr>
          <p:cNvPr id="20" name="TextBox 19"/>
          <p:cNvSpPr txBox="1"/>
          <p:nvPr/>
        </p:nvSpPr>
        <p:spPr>
          <a:xfrm>
            <a:off x="685800" y="5257799"/>
            <a:ext cx="1981200" cy="861774"/>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Old man is introduced as an alcoholic, who married young and his household has may </a:t>
            </a:r>
            <a:r>
              <a:rPr lang="en-US" sz="1000" dirty="0" err="1" smtClean="0">
                <a:latin typeface="Arial" panose="020B0604020202020204" pitchFamily="34" charset="0"/>
                <a:cs typeface="Arial" panose="020B0604020202020204" pitchFamily="34" charset="0"/>
              </a:rPr>
              <a:t>pets,but</a:t>
            </a:r>
            <a:r>
              <a:rPr lang="en-US" sz="1000" dirty="0" smtClean="0">
                <a:latin typeface="Arial" panose="020B0604020202020204" pitchFamily="34" charset="0"/>
                <a:cs typeface="Arial" panose="020B0604020202020204" pitchFamily="34" charset="0"/>
              </a:rPr>
              <a:t> his favorite is his black </a:t>
            </a:r>
            <a:r>
              <a:rPr lang="en-US" sz="1000" dirty="0" err="1" smtClean="0">
                <a:latin typeface="Arial" panose="020B0604020202020204" pitchFamily="34" charset="0"/>
                <a:cs typeface="Arial" panose="020B0604020202020204" pitchFamily="34" charset="0"/>
              </a:rPr>
              <a:t>cat,Pluto</a:t>
            </a:r>
            <a:r>
              <a:rPr lang="en-US" sz="1000" dirty="0" smtClean="0">
                <a:latin typeface="Arial" panose="020B0604020202020204" pitchFamily="34" charset="0"/>
                <a:cs typeface="Arial" panose="020B0604020202020204" pitchFamily="34" charset="0"/>
              </a:rPr>
              <a:t>.</a:t>
            </a:r>
            <a:endParaRPr lang="uk-UA" sz="1000" dirty="0">
              <a:latin typeface="Arial" panose="020B0604020202020204" pitchFamily="34" charset="0"/>
              <a:cs typeface="Arial" panose="020B0604020202020204" pitchFamily="34" charset="0"/>
            </a:endParaRPr>
          </a:p>
        </p:txBody>
      </p:sp>
      <p:sp>
        <p:nvSpPr>
          <p:cNvPr id="21" name="TextBox 20"/>
          <p:cNvSpPr txBox="1"/>
          <p:nvPr/>
        </p:nvSpPr>
        <p:spPr>
          <a:xfrm>
            <a:off x="1925320" y="3276600"/>
            <a:ext cx="1790700" cy="769441"/>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Hangs cat and house catches on </a:t>
            </a:r>
            <a:r>
              <a:rPr lang="en-US" sz="1100" dirty="0" err="1" smtClean="0">
                <a:latin typeface="Arial" panose="020B0604020202020204" pitchFamily="34" charset="0"/>
                <a:cs typeface="Arial" panose="020B0604020202020204" pitchFamily="34" charset="0"/>
              </a:rPr>
              <a:t>fire.His</a:t>
            </a:r>
            <a:r>
              <a:rPr lang="en-US" sz="1100" dirty="0" smtClean="0">
                <a:latin typeface="Arial" panose="020B0604020202020204" pitchFamily="34" charset="0"/>
                <a:cs typeface="Arial" panose="020B0604020202020204" pitchFamily="34" charset="0"/>
              </a:rPr>
              <a:t> crazy actions rage on with his intemperance. </a:t>
            </a:r>
            <a:endParaRPr lang="uk-UA" sz="1100" dirty="0">
              <a:latin typeface="Arial" panose="020B0604020202020204" pitchFamily="34" charset="0"/>
              <a:cs typeface="Arial" panose="020B0604020202020204" pitchFamily="34" charset="0"/>
            </a:endParaRPr>
          </a:p>
        </p:txBody>
      </p:sp>
      <p:sp>
        <p:nvSpPr>
          <p:cNvPr id="22" name="TextBox 21"/>
          <p:cNvSpPr txBox="1"/>
          <p:nvPr/>
        </p:nvSpPr>
        <p:spPr>
          <a:xfrm>
            <a:off x="5603241" y="2155277"/>
            <a:ext cx="1254760" cy="769441"/>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Narrator murders his wife after she stops his attempt to rid of the cat.</a:t>
            </a:r>
            <a:endParaRPr lang="uk-UA" sz="1100" dirty="0">
              <a:latin typeface="Arial" panose="020B0604020202020204" pitchFamily="34" charset="0"/>
              <a:cs typeface="Arial" panose="020B0604020202020204" pitchFamily="34" charset="0"/>
            </a:endParaRPr>
          </a:p>
        </p:txBody>
      </p:sp>
      <p:sp>
        <p:nvSpPr>
          <p:cNvPr id="23" name="TextBox 22"/>
          <p:cNvSpPr txBox="1"/>
          <p:nvPr/>
        </p:nvSpPr>
        <p:spPr>
          <a:xfrm>
            <a:off x="6019800" y="3581400"/>
            <a:ext cx="1743426" cy="64633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The narrator hides the bod of his wife in the wall.</a:t>
            </a:r>
            <a:endParaRPr lang="uk-UA" sz="1200" dirty="0">
              <a:latin typeface="Arial" panose="020B0604020202020204" pitchFamily="34" charset="0"/>
              <a:cs typeface="Arial" panose="020B0604020202020204" pitchFamily="34" charset="0"/>
            </a:endParaRPr>
          </a:p>
        </p:txBody>
      </p:sp>
      <p:sp>
        <p:nvSpPr>
          <p:cNvPr id="24" name="TextBox 23"/>
          <p:cNvSpPr txBox="1"/>
          <p:nvPr/>
        </p:nvSpPr>
        <p:spPr>
          <a:xfrm>
            <a:off x="6706124" y="5449669"/>
            <a:ext cx="2437875" cy="64633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The man is thrown into </a:t>
            </a:r>
            <a:r>
              <a:rPr lang="en-US" sz="1200" dirty="0" err="1" smtClean="0">
                <a:latin typeface="Arial" panose="020B0604020202020204" pitchFamily="34" charset="0"/>
                <a:cs typeface="Arial" panose="020B0604020202020204" pitchFamily="34" charset="0"/>
              </a:rPr>
              <a:t>jail.The</a:t>
            </a:r>
            <a:r>
              <a:rPr lang="en-US" sz="1200" dirty="0" smtClean="0">
                <a:latin typeface="Arial" panose="020B0604020202020204" pitchFamily="34" charset="0"/>
                <a:cs typeface="Arial" panose="020B0604020202020204" pitchFamily="34" charset="0"/>
              </a:rPr>
              <a:t> story is composed of him reminiscing on his actions.</a:t>
            </a:r>
            <a:endParaRPr lang="uk-UA" sz="1200" dirty="0">
              <a:latin typeface="Arial" panose="020B0604020202020204" pitchFamily="34" charset="0"/>
              <a:cs typeface="Arial" panose="020B0604020202020204" pitchFamily="34" charset="0"/>
            </a:endParaRPr>
          </a:p>
        </p:txBody>
      </p:sp>
      <p:sp>
        <p:nvSpPr>
          <p:cNvPr id="25" name="TextBox 24"/>
          <p:cNvSpPr txBox="1"/>
          <p:nvPr/>
        </p:nvSpPr>
        <p:spPr>
          <a:xfrm>
            <a:off x="3276600" y="5103674"/>
            <a:ext cx="1489664" cy="1754326"/>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Inciting </a:t>
            </a:r>
            <a:r>
              <a:rPr lang="en-US" sz="1200" b="1" dirty="0" err="1" smtClean="0">
                <a:latin typeface="Arial" panose="020B0604020202020204" pitchFamily="34" charset="0"/>
                <a:cs typeface="Arial" panose="020B0604020202020204" pitchFamily="34" charset="0"/>
              </a:rPr>
              <a:t>incident</a:t>
            </a:r>
            <a:r>
              <a:rPr lang="en-US" sz="1200" dirty="0" err="1" smtClean="0">
                <a:latin typeface="Arial" panose="020B0604020202020204" pitchFamily="34" charset="0"/>
                <a:cs typeface="Arial" panose="020B0604020202020204" pitchFamily="34" charset="0"/>
              </a:rPr>
              <a:t>:The</a:t>
            </a:r>
            <a:r>
              <a:rPr lang="en-US" sz="1200" dirty="0" smtClean="0">
                <a:latin typeface="Arial" panose="020B0604020202020204" pitchFamily="34" charset="0"/>
                <a:cs typeface="Arial" panose="020B0604020202020204" pitchFamily="34" charset="0"/>
              </a:rPr>
              <a:t> cat’s eye is gauged </a:t>
            </a:r>
            <a:r>
              <a:rPr lang="en-US" sz="1200" dirty="0" err="1" smtClean="0">
                <a:latin typeface="Arial" panose="020B0604020202020204" pitchFamily="34" charset="0"/>
                <a:cs typeface="Arial" panose="020B0604020202020204" pitchFamily="34" charset="0"/>
              </a:rPr>
              <a:t>out.This</a:t>
            </a:r>
            <a:r>
              <a:rPr lang="en-US" sz="1200" dirty="0" smtClean="0">
                <a:latin typeface="Arial" panose="020B0604020202020204" pitchFamily="34" charset="0"/>
                <a:cs typeface="Arial" panose="020B0604020202020204" pitchFamily="34" charset="0"/>
              </a:rPr>
              <a:t> is the first point of tension that gets the major conflict of the man driven by his alcoholism.</a:t>
            </a:r>
            <a:endParaRPr lang="uk-U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2840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0" grpId="0"/>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smtClean="0">
                <a:latin typeface="Lucida Handwriting" panose="03010101010101010101" pitchFamily="66" charset="0"/>
              </a:rPr>
              <a:t>Theme</a:t>
            </a:r>
            <a:endParaRPr lang="uk-UA" sz="4800" b="1" dirty="0"/>
          </a:p>
        </p:txBody>
      </p:sp>
      <p:sp>
        <p:nvSpPr>
          <p:cNvPr id="3" name="Объект 2"/>
          <p:cNvSpPr>
            <a:spLocks noGrp="1"/>
          </p:cNvSpPr>
          <p:nvPr>
            <p:ph sz="half" idx="1"/>
          </p:nvPr>
        </p:nvSpPr>
        <p:spPr>
          <a:xfrm>
            <a:off x="0" y="1981200"/>
            <a:ext cx="4876800" cy="3810000"/>
          </a:xfrm>
        </p:spPr>
        <p:txBody>
          <a:bodyPr/>
          <a:lstStyle/>
          <a:p>
            <a:pPr marL="101600" indent="0">
              <a:buNone/>
            </a:pPr>
            <a:r>
              <a:rPr lang="en-US" dirty="0" smtClean="0">
                <a:solidFill>
                  <a:srgbClr val="FF0000"/>
                </a:solidFill>
              </a:rPr>
              <a:t>The guilt trapped within one’s conscience will haunt them to their downfall.</a:t>
            </a:r>
            <a:endParaRPr lang="uk-UA" dirty="0">
              <a:solidFill>
                <a:srgbClr val="FF0000"/>
              </a:solidFill>
            </a:endParaRPr>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7200"/>
            <a:ext cx="4132263" cy="627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343400"/>
            <a:ext cx="3733800" cy="2228702"/>
          </a:xfrm>
          <a:prstGeom prst="rect">
            <a:avLst/>
          </a:prstGeom>
        </p:spPr>
      </p:pic>
    </p:spTree>
    <p:extLst>
      <p:ext uri="{BB962C8B-B14F-4D97-AF65-F5344CB8AC3E}">
        <p14:creationId xmlns:p14="http://schemas.microsoft.com/office/powerpoint/2010/main" val="9463788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152400"/>
            <a:ext cx="8001000" cy="914400"/>
          </a:xfrm>
        </p:spPr>
        <p:txBody>
          <a:bodyPr/>
          <a:lstStyle/>
          <a:p>
            <a:r>
              <a:rPr lang="en-US" sz="4800" dirty="0" smtClean="0">
                <a:latin typeface="Lucida Handwriting" panose="03010101010101010101" pitchFamily="66" charset="0"/>
              </a:rPr>
              <a:t>Important Symbols</a:t>
            </a:r>
            <a:endParaRPr lang="uk-UA" sz="4800" dirty="0"/>
          </a:p>
        </p:txBody>
      </p:sp>
      <p:sp>
        <p:nvSpPr>
          <p:cNvPr id="4" name="Текст 3"/>
          <p:cNvSpPr>
            <a:spLocks noGrp="1"/>
          </p:cNvSpPr>
          <p:nvPr>
            <p:ph type="body" sz="half" idx="2"/>
          </p:nvPr>
        </p:nvSpPr>
        <p:spPr>
          <a:xfrm>
            <a:off x="0" y="1295400"/>
            <a:ext cx="4114800" cy="5562600"/>
          </a:xfrm>
        </p:spPr>
        <p:txBody>
          <a:bodyPr>
            <a:normAutofit fontScale="92500" lnSpcReduction="20000"/>
          </a:bodyPr>
          <a:lstStyle/>
          <a:p>
            <a:pPr marL="615950" indent="-514350">
              <a:buFont typeface="+mj-lt"/>
              <a:buAutoNum type="arabicPeriod"/>
            </a:pPr>
            <a:r>
              <a:rPr lang="en-US" sz="1800" dirty="0" smtClean="0">
                <a:latin typeface="Arial" panose="020B0604020202020204" pitchFamily="34" charset="0"/>
                <a:cs typeface="Arial" panose="020B0604020202020204" pitchFamily="34" charset="0"/>
              </a:rPr>
              <a:t>Pluto and New Cat-narrator’s conscience (it is always there with the gallows and inability to be killed, as a reminder of the terrible crime)</a:t>
            </a:r>
          </a:p>
          <a:p>
            <a:pPr marL="615950" indent="-514350">
              <a:buFont typeface="+mj-lt"/>
              <a:buAutoNum type="arabicPeriod"/>
            </a:pPr>
            <a:r>
              <a:rPr lang="en-US" sz="1800" dirty="0" smtClean="0">
                <a:latin typeface="Arial" panose="020B0604020202020204" pitchFamily="34" charset="0"/>
                <a:cs typeface="Arial" panose="020B0604020202020204" pitchFamily="34" charset="0"/>
              </a:rPr>
              <a:t>The </a:t>
            </a:r>
            <a:r>
              <a:rPr lang="en-US" sz="1800" dirty="0" err="1" smtClean="0">
                <a:latin typeface="Arial" panose="020B0604020202020204" pitchFamily="34" charset="0"/>
                <a:cs typeface="Arial" panose="020B0604020202020204" pitchFamily="34" charset="0"/>
              </a:rPr>
              <a:t>New’s</a:t>
            </a:r>
            <a:r>
              <a:rPr lang="en-US" sz="1800" dirty="0" smtClean="0">
                <a:latin typeface="Arial" panose="020B0604020202020204" pitchFamily="34" charset="0"/>
                <a:cs typeface="Arial" panose="020B0604020202020204" pitchFamily="34" charset="0"/>
              </a:rPr>
              <a:t> Cat resemblance in that it is missing an eye and the white spot on the fur in the shape of gallows is there to haunt and constantly remind him of the crime.</a:t>
            </a:r>
          </a:p>
          <a:p>
            <a:pPr marL="615950" indent="-514350">
              <a:buFont typeface="+mj-lt"/>
              <a:buAutoNum type="arabicPeriod"/>
            </a:pPr>
            <a:r>
              <a:rPr lang="en-US" sz="1800" dirty="0" smtClean="0">
                <a:latin typeface="Arial" panose="020B0604020202020204" pitchFamily="34" charset="0"/>
                <a:cs typeface="Arial" panose="020B0604020202020204" pitchFamily="34" charset="0"/>
              </a:rPr>
              <a:t>The coincidence that the cats are black symbolizes the evil that follows him.</a:t>
            </a:r>
          </a:p>
          <a:p>
            <a:pPr marL="615950" indent="-514350">
              <a:buFont typeface="+mj-lt"/>
              <a:buAutoNum type="arabicPeriod"/>
            </a:pPr>
            <a:r>
              <a:rPr lang="en-US" sz="1800" dirty="0" smtClean="0">
                <a:latin typeface="Arial" panose="020B0604020202020204" pitchFamily="34" charset="0"/>
                <a:cs typeface="Arial" panose="020B0604020202020204" pitchFamily="34" charset="0"/>
              </a:rPr>
              <a:t>Alcoholism-evil within </a:t>
            </a:r>
            <a:r>
              <a:rPr lang="en-US" sz="1800" dirty="0" err="1" smtClean="0">
                <a:latin typeface="Arial" panose="020B0604020202020204" pitchFamily="34" charset="0"/>
                <a:cs typeface="Arial" panose="020B0604020202020204" pitchFamily="34" charset="0"/>
              </a:rPr>
              <a:t>him.His</a:t>
            </a:r>
            <a:r>
              <a:rPr lang="en-US" sz="1800" dirty="0" smtClean="0">
                <a:latin typeface="Arial" panose="020B0604020202020204" pitchFamily="34" charset="0"/>
                <a:cs typeface="Arial" panose="020B0604020202020204" pitchFamily="34" charset="0"/>
              </a:rPr>
              <a:t> own intemperance drives him to wound the cat and smother his morals.</a:t>
            </a:r>
          </a:p>
          <a:p>
            <a:pPr marL="615950" indent="-514350">
              <a:buFont typeface="+mj-lt"/>
              <a:buAutoNum type="arabicPeriod"/>
            </a:pPr>
            <a:r>
              <a:rPr lang="en-US" sz="1800" dirty="0" smtClean="0">
                <a:latin typeface="Arial" panose="020B0604020202020204" pitchFamily="34" charset="0"/>
                <a:cs typeface="Arial" panose="020B0604020202020204" pitchFamily="34" charset="0"/>
              </a:rPr>
              <a:t>The wall-temporary containment of narrator’s conscience/representation of bad deeds</a:t>
            </a:r>
          </a:p>
          <a:p>
            <a:pPr marL="615950" indent="-514350">
              <a:buFont typeface="+mj-lt"/>
              <a:buAutoNum type="arabicPeriod"/>
            </a:pPr>
            <a:endParaRPr lang="en-US" sz="1800" dirty="0" smtClean="0">
              <a:latin typeface="Arial" panose="020B0604020202020204" pitchFamily="34" charset="0"/>
              <a:cs typeface="Arial" panose="020B0604020202020204" pitchFamily="34" charset="0"/>
            </a:endParaRPr>
          </a:p>
          <a:p>
            <a:pPr marL="615950" indent="-514350">
              <a:buFont typeface="+mj-lt"/>
              <a:buAutoNum type="arabicPeriod"/>
            </a:pPr>
            <a:endParaRPr lang="en-US" sz="1800" dirty="0" smtClean="0">
              <a:latin typeface="Arial" panose="020B0604020202020204" pitchFamily="34" charset="0"/>
              <a:cs typeface="Arial" panose="020B0604020202020204" pitchFamily="34" charset="0"/>
            </a:endParaRP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138" y="457200"/>
            <a:ext cx="189255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76400"/>
            <a:ext cx="1929060" cy="186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000" y="3886200"/>
            <a:ext cx="2827427" cy="203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138" y="3542665"/>
            <a:ext cx="2113816" cy="3107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8850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500"/>
                                        <p:tgtEl>
                                          <p:spTgt spid="675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fade">
                                      <p:cBhvr>
                                        <p:cTn id="12" dur="500"/>
                                        <p:tgtEl>
                                          <p:spTgt spid="675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fade">
                                      <p:cBhvr>
                                        <p:cTn id="17" dur="500"/>
                                        <p:tgtEl>
                                          <p:spTgt spid="675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588"/>
                                        </p:tgtEl>
                                        <p:attrNameLst>
                                          <p:attrName>style.visibility</p:attrName>
                                        </p:attrNameLst>
                                      </p:cBhvr>
                                      <p:to>
                                        <p:strVal val="visible"/>
                                      </p:to>
                                    </p:set>
                                    <p:animEffect transition="in" filter="fade">
                                      <p:cBhvr>
                                        <p:cTn id="22" dur="5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57200"/>
            <a:ext cx="8001000" cy="914400"/>
          </a:xfrm>
        </p:spPr>
        <p:txBody>
          <a:bodyPr/>
          <a:lstStyle/>
          <a:p>
            <a:r>
              <a:rPr lang="en-US" sz="4800" dirty="0" smtClean="0">
                <a:latin typeface="Lucida Handwriting" panose="03010101010101010101" pitchFamily="66" charset="0"/>
              </a:rPr>
              <a:t>Character Relationships</a:t>
            </a:r>
            <a:endParaRPr lang="uk-UA" sz="4800" dirty="0"/>
          </a:p>
        </p:txBody>
      </p:sp>
      <p:sp>
        <p:nvSpPr>
          <p:cNvPr id="3" name="Объект 2"/>
          <p:cNvSpPr>
            <a:spLocks noGrp="1"/>
          </p:cNvSpPr>
          <p:nvPr>
            <p:ph sz="half" idx="1"/>
          </p:nvPr>
        </p:nvSpPr>
        <p:spPr>
          <a:xfrm>
            <a:off x="76200" y="1905000"/>
            <a:ext cx="4533900" cy="4343400"/>
          </a:xfrm>
        </p:spPr>
        <p:txBody>
          <a:bodyPr/>
          <a:lstStyle/>
          <a:p>
            <a:r>
              <a:rPr lang="en-US" sz="2400" b="1" dirty="0" smtClean="0"/>
              <a:t>Protagonist</a:t>
            </a:r>
            <a:r>
              <a:rPr lang="en-US" dirty="0" smtClean="0"/>
              <a:t>-</a:t>
            </a:r>
            <a:r>
              <a:rPr lang="en-US" sz="1800" dirty="0" smtClean="0"/>
              <a:t>The narrator(tries to ignore his wrongdoings)</a:t>
            </a:r>
          </a:p>
          <a:p>
            <a:r>
              <a:rPr lang="en-US" sz="2400" b="1" dirty="0" smtClean="0"/>
              <a:t>Antagonist- </a:t>
            </a:r>
            <a:r>
              <a:rPr lang="en-US" sz="1600" dirty="0" smtClean="0"/>
              <a:t>The Cat( serves as his conscience of everything he has done)</a:t>
            </a:r>
          </a:p>
          <a:p>
            <a:pPr marL="101600" indent="0">
              <a:buNone/>
            </a:pPr>
            <a:r>
              <a:rPr lang="en-US" sz="1600" b="1" dirty="0" smtClean="0"/>
              <a:t>In the story this man transforms from an animal lover  to an animal abuser and murderer under the influence of alcohol. He blames his actions on the </a:t>
            </a:r>
            <a:r>
              <a:rPr lang="en-US" sz="1600" b="1" dirty="0" err="1" smtClean="0"/>
              <a:t>cat.Some</a:t>
            </a:r>
            <a:r>
              <a:rPr lang="en-US" sz="1600" b="1" dirty="0" smtClean="0"/>
              <a:t> would say that the second Cat was  the reincarnation of Pluto.</a:t>
            </a:r>
            <a:endParaRPr lang="uk-UA" sz="2400" b="1" dirty="0"/>
          </a:p>
        </p:txBody>
      </p:sp>
      <p:sp>
        <p:nvSpPr>
          <p:cNvPr id="5" name="TextBox 4"/>
          <p:cNvSpPr txBox="1"/>
          <p:nvPr/>
        </p:nvSpPr>
        <p:spPr>
          <a:xfrm>
            <a:off x="4826001" y="1905000"/>
            <a:ext cx="3962399" cy="2769989"/>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Influence of other characters:</a:t>
            </a:r>
          </a:p>
          <a:p>
            <a:r>
              <a:rPr lang="en-US" sz="1800" dirty="0" smtClean="0">
                <a:latin typeface="Arial" panose="020B0604020202020204" pitchFamily="34" charset="0"/>
                <a:cs typeface="Arial" panose="020B0604020202020204" pitchFamily="34" charset="0"/>
              </a:rPr>
              <a:t>Relationships between he and his wife is an important aspect of the story.</a:t>
            </a:r>
          </a:p>
          <a:p>
            <a:r>
              <a:rPr lang="en-US" sz="1800" dirty="0" smtClean="0">
                <a:latin typeface="Arial" panose="020B0604020202020204" pitchFamily="34" charset="0"/>
                <a:cs typeface="Arial" panose="020B0604020202020204" pitchFamily="34" charset="0"/>
              </a:rPr>
              <a:t>His violence overcomes his relationship with her, seen in his murdering her after her attempt to save his own conscience(cat)</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876800"/>
            <a:ext cx="4038600" cy="1864487"/>
          </a:xfrm>
          <a:prstGeom prst="rect">
            <a:avLst/>
          </a:prstGeom>
        </p:spPr>
      </p:pic>
    </p:spTree>
    <p:extLst>
      <p:ext uri="{BB962C8B-B14F-4D97-AF65-F5344CB8AC3E}">
        <p14:creationId xmlns:p14="http://schemas.microsoft.com/office/powerpoint/2010/main" val="14983781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dirty="0" smtClean="0">
                <a:latin typeface="Lucida Handwriting" panose="03010101010101010101" pitchFamily="66" charset="0"/>
              </a:rPr>
              <a:t>Major Conflict</a:t>
            </a:r>
            <a:endParaRPr lang="uk-UA" sz="4800" dirty="0"/>
          </a:p>
        </p:txBody>
      </p:sp>
      <p:sp>
        <p:nvSpPr>
          <p:cNvPr id="3" name="Объект 2"/>
          <p:cNvSpPr>
            <a:spLocks noGrp="1"/>
          </p:cNvSpPr>
          <p:nvPr>
            <p:ph sz="half" idx="1"/>
          </p:nvPr>
        </p:nvSpPr>
        <p:spPr>
          <a:xfrm>
            <a:off x="76200" y="1905000"/>
            <a:ext cx="4572000" cy="4648200"/>
          </a:xfrm>
        </p:spPr>
        <p:txBody>
          <a:bodyPr/>
          <a:lstStyle/>
          <a:p>
            <a:pPr marL="101600" indent="0">
              <a:buNone/>
            </a:pPr>
            <a:r>
              <a:rPr lang="en-US" dirty="0" smtClean="0"/>
              <a:t>Narrator </a:t>
            </a:r>
            <a:r>
              <a:rPr lang="en-US" dirty="0" err="1" smtClean="0"/>
              <a:t>vs</a:t>
            </a:r>
            <a:r>
              <a:rPr lang="en-US" dirty="0" smtClean="0"/>
              <a:t> Cat</a:t>
            </a:r>
          </a:p>
          <a:p>
            <a:pPr marL="101600" indent="0">
              <a:buNone/>
            </a:pPr>
            <a:r>
              <a:rPr lang="en-US" sz="2800" dirty="0" smtClean="0"/>
              <a:t>The narrator’s physical battle with the Cat ,expressed through his violent and abusive </a:t>
            </a:r>
          </a:p>
          <a:p>
            <a:pPr marL="101600" indent="0">
              <a:buNone/>
            </a:pPr>
            <a:r>
              <a:rPr lang="en-US" sz="2800" dirty="0" smtClean="0"/>
              <a:t>actions towards it. It shows battle with his own </a:t>
            </a:r>
            <a:r>
              <a:rPr lang="en-US" sz="2800" dirty="0" err="1" smtClean="0"/>
              <a:t>conscience.It</a:t>
            </a:r>
            <a:r>
              <a:rPr lang="en-US" sz="2800" dirty="0" smtClean="0"/>
              <a:t> begins at the inciting incident.</a:t>
            </a:r>
          </a:p>
        </p:txBody>
      </p:sp>
      <p:sp>
        <p:nvSpPr>
          <p:cNvPr id="5" name="TextBox 4"/>
          <p:cNvSpPr txBox="1"/>
          <p:nvPr/>
        </p:nvSpPr>
        <p:spPr>
          <a:xfrm>
            <a:off x="4348238" y="1904999"/>
            <a:ext cx="4795762"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Narrator </a:t>
            </a:r>
            <a:r>
              <a:rPr lang="en-US" sz="3200" dirty="0" err="1" smtClean="0">
                <a:latin typeface="Arial" panose="020B0604020202020204" pitchFamily="34" charset="0"/>
                <a:cs typeface="Arial" panose="020B0604020202020204" pitchFamily="34" charset="0"/>
              </a:rPr>
              <a:t>vs</a:t>
            </a:r>
            <a:r>
              <a:rPr lang="en-US" sz="3200" dirty="0" smtClean="0">
                <a:latin typeface="Arial" panose="020B0604020202020204" pitchFamily="34" charset="0"/>
                <a:cs typeface="Arial" panose="020B0604020202020204" pitchFamily="34" charset="0"/>
              </a:rPr>
              <a:t> Intemperance</a:t>
            </a:r>
            <a:endParaRPr lang="uk-UA" sz="3200" dirty="0">
              <a:latin typeface="Arial" panose="020B0604020202020204" pitchFamily="34" charset="0"/>
              <a:cs typeface="Arial" panose="020B0604020202020204" pitchFamily="34" charset="0"/>
            </a:endParaRPr>
          </a:p>
        </p:txBody>
      </p:sp>
      <p:sp>
        <p:nvSpPr>
          <p:cNvPr id="6" name="TextBox 5"/>
          <p:cNvSpPr txBox="1"/>
          <p:nvPr/>
        </p:nvSpPr>
        <p:spPr>
          <a:xfrm>
            <a:off x="4495801" y="2819400"/>
            <a:ext cx="4572000" cy="255454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The conflict between the narrator and himself  expressed in the story through the effective use of symbols.</a:t>
            </a:r>
            <a:endParaRPr lang="uk-U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8595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Literature</a:t>
            </a:r>
            <a:endParaRPr lang="uk-UA" dirty="0"/>
          </a:p>
        </p:txBody>
      </p:sp>
      <p:sp>
        <p:nvSpPr>
          <p:cNvPr id="3" name="Объект 2"/>
          <p:cNvSpPr>
            <a:spLocks noGrp="1"/>
          </p:cNvSpPr>
          <p:nvPr>
            <p:ph sz="half" idx="1"/>
          </p:nvPr>
        </p:nvSpPr>
        <p:spPr>
          <a:xfrm>
            <a:off x="571500" y="1981200"/>
            <a:ext cx="6896100" cy="4648200"/>
          </a:xfrm>
        </p:spPr>
        <p:txBody>
          <a:bodyPr/>
          <a:lstStyle/>
          <a:p>
            <a:r>
              <a:rPr lang="en-US" sz="2400" dirty="0" smtClean="0">
                <a:hlinkClick r:id="rId2"/>
              </a:rPr>
              <a:t>http://rmc.library.cornell.edu/poe/exhibition/familyhistory/</a:t>
            </a:r>
            <a:endParaRPr lang="en-US" sz="2400" dirty="0" smtClean="0"/>
          </a:p>
          <a:p>
            <a:r>
              <a:rPr lang="en-US" sz="2400" dirty="0" smtClean="0">
                <a:hlinkClick r:id="rId3"/>
              </a:rPr>
              <a:t>http://www.awesomestories.com/assets/john-allan</a:t>
            </a:r>
            <a:endParaRPr lang="en-US" sz="2400" dirty="0" smtClean="0"/>
          </a:p>
          <a:p>
            <a:r>
              <a:rPr lang="en-US" sz="2400" dirty="0" smtClean="0">
                <a:hlinkClick r:id="rId4"/>
              </a:rPr>
              <a:t>http://www.awesomestories.com/assets/frances-allan</a:t>
            </a:r>
            <a:endParaRPr lang="en-US" sz="2400" dirty="0" smtClean="0"/>
          </a:p>
          <a:p>
            <a:r>
              <a:rPr lang="en-US" sz="2400" dirty="0" smtClean="0">
                <a:hlinkClick r:id="rId5"/>
              </a:rPr>
              <a:t>http://www.shmoop.com/black-cat-poe/</a:t>
            </a:r>
            <a:endParaRPr lang="en-US" sz="2400" dirty="0" smtClean="0"/>
          </a:p>
          <a:p>
            <a:r>
              <a:rPr lang="en-US" sz="2400" dirty="0" smtClean="0">
                <a:hlinkClick r:id="rId6"/>
              </a:rPr>
              <a:t>http://en.wikipedia.org/wiki/Edgar_Allan_Poe</a:t>
            </a:r>
            <a:endParaRPr lang="en-US" sz="2400" dirty="0" smtClean="0"/>
          </a:p>
          <a:p>
            <a:endParaRPr lang="en-US" sz="2400" dirty="0" smtClean="0"/>
          </a:p>
          <a:p>
            <a:endParaRPr lang="uk-UA" dirty="0"/>
          </a:p>
        </p:txBody>
      </p:sp>
    </p:spTree>
    <p:extLst>
      <p:ext uri="{BB962C8B-B14F-4D97-AF65-F5344CB8AC3E}">
        <p14:creationId xmlns:p14="http://schemas.microsoft.com/office/powerpoint/2010/main" val="5398195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kumimoji="0" lang="en-US" altLang="uk-UA" sz="4800" dirty="0" smtClean="0">
                <a:latin typeface="Lucida Handwriting" charset="0"/>
              </a:rPr>
              <a:t>Poe’s Childhood</a:t>
            </a:r>
          </a:p>
        </p:txBody>
      </p:sp>
      <p:sp>
        <p:nvSpPr>
          <p:cNvPr id="22531" name="Rectangle 3"/>
          <p:cNvSpPr>
            <a:spLocks noGrp="1" noChangeArrowheads="1"/>
          </p:cNvSpPr>
          <p:nvPr>
            <p:ph type="body" sz="half" idx="2"/>
          </p:nvPr>
        </p:nvSpPr>
        <p:spPr>
          <a:xfrm>
            <a:off x="4216400" y="1600200"/>
            <a:ext cx="4622800" cy="4953000"/>
          </a:xfrm>
        </p:spPr>
        <p:txBody>
          <a:bodyPr>
            <a:normAutofit fontScale="92500" lnSpcReduction="20000"/>
          </a:bodyPr>
          <a:lstStyle/>
          <a:p>
            <a:pPr marL="101600" indent="0" eaLnBrk="1" hangingPunct="1">
              <a:buNone/>
            </a:pPr>
            <a:r>
              <a:rPr kumimoji="0" lang="en-US" altLang="uk-UA" sz="2800" dirty="0" smtClean="0">
                <a:latin typeface="Calisto MT" charset="0"/>
              </a:rPr>
              <a:t>Parents:  David Poe Elizabeth Atkins</a:t>
            </a:r>
          </a:p>
          <a:p>
            <a:pPr marL="101600" indent="0" eaLnBrk="1" hangingPunct="1">
              <a:buNone/>
            </a:pPr>
            <a:r>
              <a:rPr kumimoji="0" lang="en-US" altLang="uk-UA" sz="2800" dirty="0" smtClean="0">
                <a:latin typeface="Calisto MT" charset="0"/>
              </a:rPr>
              <a:t>Edgar Poe was born in Boston on January 19, 1809, to David and Elizabeth Poe.  Elizabeth died in 1811 shortly after separating from David and taking the three children David, Edgar, and Rosalie, with her. Edgar was adopted by Mr. and Mrs. John Allan. a successful and stable Richmond merchant.</a:t>
            </a:r>
          </a:p>
          <a:p>
            <a:pPr eaLnBrk="1" hangingPunct="1"/>
            <a:endParaRPr kumimoji="0" lang="en-US" altLang="uk-UA" sz="2800" dirty="0" smtClean="0">
              <a:latin typeface="Calisto MT" charset="0"/>
            </a:endParaRPr>
          </a:p>
        </p:txBody>
      </p:sp>
      <p:pic>
        <p:nvPicPr>
          <p:cNvPr id="20487" name="Picture 7" descr="elizabethpo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2133600"/>
            <a:ext cx="1863185" cy="2362200"/>
          </a:xfrm>
        </p:spPr>
      </p:pic>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5335" y="3505200"/>
            <a:ext cx="22415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p:cTn id="7" dur="500" fill="hold"/>
                                        <p:tgtEl>
                                          <p:spTgt spid="20487"/>
                                        </p:tgtEl>
                                        <p:attrNameLst>
                                          <p:attrName>ppt_w</p:attrName>
                                        </p:attrNameLst>
                                      </p:cBhvr>
                                      <p:tavLst>
                                        <p:tav tm="0">
                                          <p:val>
                                            <p:fltVal val="0"/>
                                          </p:val>
                                        </p:tav>
                                        <p:tav tm="100000">
                                          <p:val>
                                            <p:strVal val="#ppt_w"/>
                                          </p:val>
                                        </p:tav>
                                      </p:tavLst>
                                    </p:anim>
                                    <p:anim calcmode="lin" valueType="num">
                                      <p:cBhvr>
                                        <p:cTn id="8" dur="500" fill="hold"/>
                                        <p:tgtEl>
                                          <p:spTgt spid="20487"/>
                                        </p:tgtEl>
                                        <p:attrNameLst>
                                          <p:attrName>ppt_h</p:attrName>
                                        </p:attrNameLst>
                                      </p:cBhvr>
                                      <p:tavLst>
                                        <p:tav tm="0">
                                          <p:val>
                                            <p:fltVal val="0"/>
                                          </p:val>
                                        </p:tav>
                                        <p:tav tm="100000">
                                          <p:val>
                                            <p:strVal val="#ppt_h"/>
                                          </p:val>
                                        </p:tav>
                                      </p:tavLst>
                                    </p:anim>
                                    <p:animEffect transition="in" filter="fade">
                                      <p:cBhvr>
                                        <p:cTn id="9" dur="500"/>
                                        <p:tgtEl>
                                          <p:spTgt spid="2048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2534"/>
                                        </p:tgtEl>
                                        <p:attrNameLst>
                                          <p:attrName>style.visibility</p:attrName>
                                        </p:attrNameLst>
                                      </p:cBhvr>
                                      <p:to>
                                        <p:strVal val="visible"/>
                                      </p:to>
                                    </p:set>
                                    <p:anim calcmode="lin" valueType="num">
                                      <p:cBhvr>
                                        <p:cTn id="14" dur="500" fill="hold"/>
                                        <p:tgtEl>
                                          <p:spTgt spid="22534"/>
                                        </p:tgtEl>
                                        <p:attrNameLst>
                                          <p:attrName>ppt_w</p:attrName>
                                        </p:attrNameLst>
                                      </p:cBhvr>
                                      <p:tavLst>
                                        <p:tav tm="0">
                                          <p:val>
                                            <p:fltVal val="0"/>
                                          </p:val>
                                        </p:tav>
                                        <p:tav tm="100000">
                                          <p:val>
                                            <p:strVal val="#ppt_w"/>
                                          </p:val>
                                        </p:tav>
                                      </p:tavLst>
                                    </p:anim>
                                    <p:anim calcmode="lin" valueType="num">
                                      <p:cBhvr>
                                        <p:cTn id="15" dur="500" fill="hold"/>
                                        <p:tgtEl>
                                          <p:spTgt spid="22534"/>
                                        </p:tgtEl>
                                        <p:attrNameLst>
                                          <p:attrName>ppt_h</p:attrName>
                                        </p:attrNameLst>
                                      </p:cBhvr>
                                      <p:tavLst>
                                        <p:tav tm="0">
                                          <p:val>
                                            <p:fltVal val="0"/>
                                          </p:val>
                                        </p:tav>
                                        <p:tav tm="100000">
                                          <p:val>
                                            <p:strVal val="#ppt_h"/>
                                          </p:val>
                                        </p:tav>
                                      </p:tavLst>
                                    </p:anim>
                                    <p:animEffect transition="in" filter="fade">
                                      <p:cBhvr>
                                        <p:cTn id="16"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dirty="0" smtClean="0">
                <a:latin typeface="Lucida Handwriting" panose="03010101010101010101" pitchFamily="66" charset="0"/>
              </a:rPr>
              <a:t>Poe’s Young Adult Years</a:t>
            </a:r>
            <a:endParaRPr lang="uk-UA" sz="4800" dirty="0"/>
          </a:p>
        </p:txBody>
      </p:sp>
      <p:sp>
        <p:nvSpPr>
          <p:cNvPr id="4" name="Текст 3"/>
          <p:cNvSpPr>
            <a:spLocks noGrp="1"/>
          </p:cNvSpPr>
          <p:nvPr>
            <p:ph type="body" sz="half" idx="2"/>
          </p:nvPr>
        </p:nvSpPr>
        <p:spPr>
          <a:xfrm>
            <a:off x="4648200" y="1752600"/>
            <a:ext cx="4343400" cy="4876800"/>
          </a:xfrm>
        </p:spPr>
        <p:txBody>
          <a:bodyPr>
            <a:normAutofit fontScale="70000" lnSpcReduction="20000"/>
          </a:bodyPr>
          <a:lstStyle/>
          <a:p>
            <a:pPr marL="101600" indent="0">
              <a:buNone/>
            </a:pPr>
            <a:r>
              <a:rPr lang="en-US" dirty="0" smtClean="0"/>
              <a:t>When Poe was 6, he went to school in England for 5 years. He learned Latin and French, as well as math and history. Later he returned to school in America and continued his studies. Edgar Allan went to the University of Virginia in 1826. He was 17. Poe spent most of 1826 at the University of West Virginia, doing well in his studies, but running up gambling debts and drinking.</a:t>
            </a:r>
          </a:p>
          <a:p>
            <a:endParaRPr lang="uk-UA" dirty="0"/>
          </a:p>
        </p:txBody>
      </p:sp>
      <p:pic>
        <p:nvPicPr>
          <p:cNvPr id="6144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3920068" cy="25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5713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685800"/>
            <a:ext cx="8610600" cy="914400"/>
          </a:xfrm>
        </p:spPr>
        <p:txBody>
          <a:bodyPr/>
          <a:lstStyle/>
          <a:p>
            <a:pPr eaLnBrk="1" hangingPunct="1"/>
            <a:r>
              <a:rPr kumimoji="0" lang="en-US" altLang="uk-UA" sz="4800" dirty="0" smtClean="0">
                <a:latin typeface="Lucida Handwriting" charset="0"/>
              </a:rPr>
              <a:t>Trouble Follows Poe</a:t>
            </a:r>
            <a:endParaRPr kumimoji="0" lang="en-US" altLang="uk-UA" sz="4800" dirty="0" smtClean="0">
              <a:latin typeface="Lucida Handwriting" charset="0"/>
            </a:endParaRPr>
          </a:p>
        </p:txBody>
      </p:sp>
      <p:sp>
        <p:nvSpPr>
          <p:cNvPr id="24579" name="Rectangle 3"/>
          <p:cNvSpPr>
            <a:spLocks noGrp="1" noChangeArrowheads="1"/>
          </p:cNvSpPr>
          <p:nvPr>
            <p:ph type="body" sz="half" idx="2"/>
          </p:nvPr>
        </p:nvSpPr>
        <p:spPr>
          <a:xfrm>
            <a:off x="4038600" y="1524000"/>
            <a:ext cx="5105400" cy="5334000"/>
          </a:xfrm>
        </p:spPr>
        <p:txBody>
          <a:bodyPr>
            <a:normAutofit fontScale="85000" lnSpcReduction="10000"/>
          </a:bodyPr>
          <a:lstStyle/>
          <a:p>
            <a:pPr marL="101600" indent="0" eaLnBrk="1" hangingPunct="1">
              <a:buNone/>
            </a:pPr>
            <a:r>
              <a:rPr kumimoji="0" lang="en-US" altLang="uk-UA" sz="2800" dirty="0" smtClean="0">
                <a:latin typeface="Calisto MT" charset="0"/>
              </a:rPr>
              <a:t>Edgar Allan had no money, no job skills, and had been shunned by John Allan. Edgar went to Boston and joined the U.S. Army in 1827. He did reasonably well in the Army and attained the rank of sergeant major. In 1829, Mrs. Allan died and John Allan tried to be friendly towards Edgar and signed Edgar's application to West Point. In 1830, Edgar Allan entered West Point as a cadet. He didn't stay long because John Allan refused to send him any money. </a:t>
            </a:r>
          </a:p>
          <a:p>
            <a:pPr eaLnBrk="1" hangingPunct="1"/>
            <a:endParaRPr kumimoji="0" lang="en-US" altLang="uk-UA" sz="2800" dirty="0" smtClean="0">
              <a:latin typeface="Calisto MT" charset="0"/>
            </a:endParaRPr>
          </a:p>
        </p:txBody>
      </p:sp>
      <p:pic>
        <p:nvPicPr>
          <p:cNvPr id="24582"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3621338" cy="357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fade">
                                      <p:cBhvr>
                                        <p:cTn id="7"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685800"/>
            <a:ext cx="8610600" cy="914400"/>
          </a:xfrm>
        </p:spPr>
        <p:txBody>
          <a:bodyPr/>
          <a:lstStyle/>
          <a:p>
            <a:pPr eaLnBrk="1" hangingPunct="1"/>
            <a:r>
              <a:rPr kumimoji="0" lang="en-US" altLang="uk-UA" sz="4800" dirty="0" smtClean="0">
                <a:latin typeface="Lucida Handwriting" charset="0"/>
              </a:rPr>
              <a:t>Struggling Writer</a:t>
            </a:r>
            <a:br>
              <a:rPr kumimoji="0" lang="en-US" altLang="uk-UA" sz="4800" dirty="0" smtClean="0">
                <a:latin typeface="Lucida Handwriting" charset="0"/>
              </a:rPr>
            </a:br>
            <a:endParaRPr kumimoji="0" lang="en-US" altLang="uk-UA" sz="4800" dirty="0" smtClean="0">
              <a:latin typeface="Lucida Handwriting" charset="0"/>
            </a:endParaRPr>
          </a:p>
        </p:txBody>
      </p:sp>
      <p:sp>
        <p:nvSpPr>
          <p:cNvPr id="28675" name="Rectangle 3"/>
          <p:cNvSpPr>
            <a:spLocks noGrp="1" noChangeArrowheads="1"/>
          </p:cNvSpPr>
          <p:nvPr>
            <p:ph type="body" sz="half" idx="2"/>
          </p:nvPr>
        </p:nvSpPr>
        <p:spPr>
          <a:xfrm>
            <a:off x="0" y="1981200"/>
            <a:ext cx="4457700" cy="3962400"/>
          </a:xfrm>
        </p:spPr>
        <p:txBody>
          <a:bodyPr>
            <a:normAutofit fontScale="85000" lnSpcReduction="20000"/>
          </a:bodyPr>
          <a:lstStyle/>
          <a:p>
            <a:pPr marL="101600" indent="0" eaLnBrk="1" hangingPunct="1">
              <a:lnSpc>
                <a:spcPct val="100000"/>
              </a:lnSpc>
              <a:buNone/>
            </a:pPr>
            <a:r>
              <a:rPr kumimoji="0" lang="en-US" altLang="uk-UA" sz="2800" dirty="0" smtClean="0">
                <a:latin typeface="Calisto MT" charset="0"/>
              </a:rPr>
              <a:t>In 1831, Edgar Allan Poe went to New York City where he had some of his poetry published. He submitted stories to a number of magazines and they were all rejected. Poe had no friends, no job, and was in financial trouble. He sent a letter to John Allan begging for help but none came. John Allan died in 1834 and did not mention Edgar in his will.</a:t>
            </a:r>
          </a:p>
          <a:p>
            <a:pPr marL="101600" indent="0" eaLnBrk="1" hangingPunct="1">
              <a:lnSpc>
                <a:spcPct val="100000"/>
              </a:lnSpc>
              <a:buNone/>
            </a:pPr>
            <a:endParaRPr kumimoji="0" lang="en-US" altLang="uk-UA" sz="2800" dirty="0" smtClean="0">
              <a:latin typeface="Calisto MT" charset="0"/>
            </a:endParaRP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223245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454" y="1600200"/>
            <a:ext cx="229589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572000" y="4800600"/>
            <a:ext cx="2286000" cy="923330"/>
          </a:xfrm>
          <a:prstGeom prst="rect">
            <a:avLst/>
          </a:prstGeom>
        </p:spPr>
        <p:txBody>
          <a:bodyPr wrap="square">
            <a:spAutoFit/>
          </a:bodyPr>
          <a:lstStyle/>
          <a:p>
            <a:r>
              <a:rPr lang="en-US" sz="1800" dirty="0" smtClean="0"/>
              <a:t>JOHN ALLAN - POE'S FOSTER FATHER</a:t>
            </a:r>
            <a:endParaRPr lang="uk-UA" sz="1800" dirty="0"/>
          </a:p>
        </p:txBody>
      </p:sp>
      <p:sp>
        <p:nvSpPr>
          <p:cNvPr id="4" name="Прямоугольник 3"/>
          <p:cNvSpPr/>
          <p:nvPr/>
        </p:nvSpPr>
        <p:spPr>
          <a:xfrm>
            <a:off x="6858000" y="4816902"/>
            <a:ext cx="2286000" cy="923330"/>
          </a:xfrm>
          <a:prstGeom prst="rect">
            <a:avLst/>
          </a:prstGeom>
        </p:spPr>
        <p:txBody>
          <a:bodyPr wrap="square">
            <a:spAutoFit/>
          </a:bodyPr>
          <a:lstStyle/>
          <a:p>
            <a:r>
              <a:rPr lang="en-US" sz="1800" dirty="0" smtClean="0"/>
              <a:t>FRANCES ALLAN - POE'S FOSTER-MOTHER</a:t>
            </a:r>
            <a:endParaRPr lang="uk-UA" sz="1800"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500"/>
                                        <p:tgtEl>
                                          <p:spTgt spid="2867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679"/>
                                        </p:tgtEl>
                                        <p:attrNameLst>
                                          <p:attrName>style.visibility</p:attrName>
                                        </p:attrNameLst>
                                      </p:cBhvr>
                                      <p:to>
                                        <p:strVal val="visible"/>
                                      </p:to>
                                    </p:set>
                                    <p:animEffect transition="in" filter="fade">
                                      <p:cBhvr>
                                        <p:cTn id="18" dur="500"/>
                                        <p:tgtEl>
                                          <p:spTgt spid="2867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dirty="0" smtClean="0">
                <a:latin typeface="Lucida Handwriting" panose="03010101010101010101" pitchFamily="66" charset="0"/>
              </a:rPr>
              <a:t>Career and marriage</a:t>
            </a:r>
            <a:endParaRPr lang="uk-UA" sz="4800" dirty="0"/>
          </a:p>
        </p:txBody>
      </p:sp>
      <p:sp>
        <p:nvSpPr>
          <p:cNvPr id="4" name="Текст 3"/>
          <p:cNvSpPr>
            <a:spLocks noGrp="1"/>
          </p:cNvSpPr>
          <p:nvPr>
            <p:ph type="body" sz="half" idx="2"/>
          </p:nvPr>
        </p:nvSpPr>
        <p:spPr>
          <a:xfrm>
            <a:off x="152400" y="1981200"/>
            <a:ext cx="4343400" cy="4343400"/>
          </a:xfrm>
        </p:spPr>
        <p:txBody>
          <a:bodyPr>
            <a:normAutofit fontScale="92500" lnSpcReduction="10000"/>
          </a:bodyPr>
          <a:lstStyle/>
          <a:p>
            <a:pPr marL="101600" indent="0">
              <a:buNone/>
            </a:pPr>
            <a:r>
              <a:rPr lang="en-US" dirty="0" smtClean="0"/>
              <a:t>Poe worked as a newspaper editor and writer throughout his life, but he never made enough money to be comfortable. In 1836, Poe married Virginia </a:t>
            </a:r>
            <a:r>
              <a:rPr lang="en-US" dirty="0" err="1" smtClean="0"/>
              <a:t>Clemm</a:t>
            </a:r>
            <a:r>
              <a:rPr lang="en-US" dirty="0" smtClean="0"/>
              <a:t>.  She died in 1847 from tuberculosis. </a:t>
            </a:r>
          </a:p>
          <a:p>
            <a:endParaRPr lang="uk-UA" dirty="0"/>
          </a:p>
        </p:txBody>
      </p:sp>
      <p:pic>
        <p:nvPicPr>
          <p:cNvPr id="6349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181600" y="1676400"/>
            <a:ext cx="3124200" cy="448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6563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dirty="0" smtClean="0">
                <a:latin typeface="Lucida Handwriting" panose="03010101010101010101" pitchFamily="66" charset="0"/>
              </a:rPr>
              <a:t>Poe’s Death</a:t>
            </a:r>
            <a:endParaRPr lang="uk-UA" sz="4800" dirty="0"/>
          </a:p>
        </p:txBody>
      </p:sp>
      <p:sp>
        <p:nvSpPr>
          <p:cNvPr id="4" name="Текст 3"/>
          <p:cNvSpPr>
            <a:spLocks noGrp="1"/>
          </p:cNvSpPr>
          <p:nvPr>
            <p:ph type="body" sz="half" idx="2"/>
          </p:nvPr>
        </p:nvSpPr>
        <p:spPr>
          <a:xfrm>
            <a:off x="4648200" y="1447800"/>
            <a:ext cx="4495800" cy="5410200"/>
          </a:xfrm>
        </p:spPr>
        <p:txBody>
          <a:bodyPr>
            <a:normAutofit fontScale="85000" lnSpcReduction="20000"/>
          </a:bodyPr>
          <a:lstStyle/>
          <a:p>
            <a:r>
              <a:rPr lang="en-US" dirty="0" smtClean="0"/>
              <a:t>On October 3, 1849, Poe was found on the streets of Baltimore delirious, "in great distress, and... in need of immediate assistance", according to the man who found him, Joseph W. Walker. He was taken to the Washington College Hospital, where he died on Sunday, October 7, 1849, at 5:00 in the morning </a:t>
            </a:r>
          </a:p>
          <a:p>
            <a:endParaRPr lang="uk-UA" dirty="0"/>
          </a:p>
        </p:txBody>
      </p:sp>
      <p:pic>
        <p:nvPicPr>
          <p:cNvPr id="6246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413379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7976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685800"/>
            <a:ext cx="8610600" cy="914400"/>
          </a:xfrm>
        </p:spPr>
        <p:txBody>
          <a:bodyPr/>
          <a:lstStyle/>
          <a:p>
            <a:pPr eaLnBrk="1" hangingPunct="1"/>
            <a:r>
              <a:rPr kumimoji="0" lang="en-US" altLang="uk-UA" sz="4800" dirty="0" smtClean="0">
                <a:latin typeface="Lucida Handwriting" charset="0"/>
              </a:rPr>
              <a:t>Mystery of Poe’s Death</a:t>
            </a:r>
          </a:p>
        </p:txBody>
      </p:sp>
      <p:sp>
        <p:nvSpPr>
          <p:cNvPr id="34819" name="Rectangle 3"/>
          <p:cNvSpPr>
            <a:spLocks noGrp="1" noChangeArrowheads="1"/>
          </p:cNvSpPr>
          <p:nvPr>
            <p:ph type="body" sz="half" idx="2"/>
          </p:nvPr>
        </p:nvSpPr>
        <p:spPr>
          <a:xfrm>
            <a:off x="4114800" y="1905000"/>
            <a:ext cx="5029200" cy="4876800"/>
          </a:xfrm>
        </p:spPr>
        <p:txBody>
          <a:bodyPr>
            <a:normAutofit lnSpcReduction="10000"/>
          </a:bodyPr>
          <a:lstStyle/>
          <a:p>
            <a:pPr marL="101600" indent="0" eaLnBrk="1" hangingPunct="1">
              <a:lnSpc>
                <a:spcPct val="100000"/>
              </a:lnSpc>
              <a:buNone/>
            </a:pPr>
            <a:r>
              <a:rPr kumimoji="0" lang="en-US" altLang="uk-UA" sz="2800" dirty="0" smtClean="0">
                <a:latin typeface="Calisto MT" charset="0"/>
              </a:rPr>
              <a:t>Some sources say Poe's final words were "Lord help my poor soul." All medical records, including his death certificate, have been lost. Newspapers at the time reported Poe's death as "congestion of the brain" or "cerebral inflammation", common euphemisms  for deaths from disreputable causes such as alcoholism. </a:t>
            </a:r>
          </a:p>
          <a:p>
            <a:pPr eaLnBrk="1" hangingPunct="1">
              <a:lnSpc>
                <a:spcPct val="100000"/>
              </a:lnSpc>
            </a:pPr>
            <a:endParaRPr kumimoji="0" lang="en-US" altLang="uk-UA" sz="2800" dirty="0" smtClean="0">
              <a:latin typeface="Calisto MT" charset="0"/>
            </a:endParaRPr>
          </a:p>
        </p:txBody>
      </p:sp>
      <p:pic>
        <p:nvPicPr>
          <p:cNvPr id="34823" name="Picture 7" descr="mysterydrear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01750" y="1981200"/>
            <a:ext cx="2462213" cy="3810000"/>
          </a:xfr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fade">
                                      <p:cBhvr>
                                        <p:cTn id="7"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57200"/>
            <a:ext cx="8001000" cy="914400"/>
          </a:xfrm>
        </p:spPr>
        <p:txBody>
          <a:bodyPr/>
          <a:lstStyle/>
          <a:p>
            <a:r>
              <a:rPr lang="en-US" sz="4800" dirty="0" smtClean="0">
                <a:latin typeface="Lucida Handwriting" panose="03010101010101010101" pitchFamily="66" charset="0"/>
              </a:rPr>
              <a:t>Significance</a:t>
            </a:r>
            <a:endParaRPr lang="uk-UA" sz="4800" dirty="0"/>
          </a:p>
        </p:txBody>
      </p:sp>
      <p:sp>
        <p:nvSpPr>
          <p:cNvPr id="3" name="Объект 2"/>
          <p:cNvSpPr>
            <a:spLocks noGrp="1"/>
          </p:cNvSpPr>
          <p:nvPr>
            <p:ph sz="half" idx="1"/>
          </p:nvPr>
        </p:nvSpPr>
        <p:spPr>
          <a:xfrm>
            <a:off x="0" y="1752600"/>
            <a:ext cx="6248400" cy="4739640"/>
          </a:xfrm>
        </p:spPr>
        <p:txBody>
          <a:bodyPr/>
          <a:lstStyle/>
          <a:p>
            <a:r>
              <a:rPr lang="en-US" dirty="0" smtClean="0"/>
              <a:t>father of modern short story</a:t>
            </a:r>
          </a:p>
          <a:p>
            <a:r>
              <a:rPr lang="en-US" dirty="0" smtClean="0"/>
              <a:t>father of detective story</a:t>
            </a:r>
          </a:p>
          <a:p>
            <a:r>
              <a:rPr lang="en-US" dirty="0" smtClean="0"/>
              <a:t>father of psychoanalytic criticism</a:t>
            </a:r>
          </a:p>
          <a:p>
            <a:endParaRPr lang="uk-UA" dirty="0"/>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57200"/>
            <a:ext cx="260007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154" y="3584575"/>
            <a:ext cx="2620963"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912" y="4343400"/>
            <a:ext cx="3056248" cy="2362200"/>
          </a:xfrm>
          <a:prstGeom prst="rect">
            <a:avLst/>
          </a:prstGeom>
        </p:spPr>
      </p:pic>
    </p:spTree>
    <p:extLst>
      <p:ext uri="{BB962C8B-B14F-4D97-AF65-F5344CB8AC3E}">
        <p14:creationId xmlns:p14="http://schemas.microsoft.com/office/powerpoint/2010/main" val="30349041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5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fade">
                                      <p:cBhvr>
                                        <p:cTn id="12" dur="500"/>
                                        <p:tgtEl>
                                          <p:spTgt spid="645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Handwriting"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Handwriting" charset="0"/>
            <a:ea typeface="ＭＳ Ｐゴシック" charset="-128"/>
            <a:cs typeface="ＭＳ Ｐゴシック"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2004:Templates:Presentations:Designs:Bar Code</Template>
  <TotalTime>600</TotalTime>
  <Words>995</Words>
  <Application>Microsoft Office PowerPoint</Application>
  <PresentationFormat>Экран (4:3)</PresentationFormat>
  <Paragraphs>79</Paragraphs>
  <Slides>16</Slides>
  <Notes>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Lucida Handwriting</vt:lpstr>
      <vt:lpstr>ＭＳ Ｐゴシック</vt:lpstr>
      <vt:lpstr>Arial</vt:lpstr>
      <vt:lpstr>Helvetica</vt:lpstr>
      <vt:lpstr>Osaka</vt:lpstr>
      <vt:lpstr>Wingdings</vt:lpstr>
      <vt:lpstr>ヒラギノ角ゴ Pro W3</vt:lpstr>
      <vt:lpstr>Calisto MT</vt:lpstr>
      <vt:lpstr>Bar Code</vt:lpstr>
      <vt:lpstr>Everyone Loves a Horror Story</vt:lpstr>
      <vt:lpstr>Poe’s Childhood</vt:lpstr>
      <vt:lpstr>Poe’s Young Adult Years</vt:lpstr>
      <vt:lpstr>Trouble Follows Poe</vt:lpstr>
      <vt:lpstr>Struggling Writer </vt:lpstr>
      <vt:lpstr>Career and marriage</vt:lpstr>
      <vt:lpstr>Poe’s Death</vt:lpstr>
      <vt:lpstr>Mystery of Poe’s Death</vt:lpstr>
      <vt:lpstr>Significance</vt:lpstr>
      <vt:lpstr>Poe’s Masterpieces Written</vt:lpstr>
      <vt:lpstr>The Black Cat by Edgar Allan Poe</vt:lpstr>
      <vt:lpstr>Theme</vt:lpstr>
      <vt:lpstr>Important Symbols</vt:lpstr>
      <vt:lpstr>Character Relationships</vt:lpstr>
      <vt:lpstr>Major Conflict</vt:lpstr>
      <vt:lpstr>Literature</vt:lpstr>
    </vt:vector>
  </TitlesOfParts>
  <Company>dasd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Everyone Loves a Horror Story</dc:title>
  <dc:creator>Donchenko.Runova</dc:creator>
  <cp:lastModifiedBy>Vadym</cp:lastModifiedBy>
  <cp:revision>41</cp:revision>
  <dcterms:created xsi:type="dcterms:W3CDTF">2008-10-20T14:53:32Z</dcterms:created>
  <dcterms:modified xsi:type="dcterms:W3CDTF">2013-10-19T09:46:11Z</dcterms:modified>
</cp:coreProperties>
</file>