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357166"/>
            <a:ext cx="8196290" cy="854524"/>
          </a:xfrm>
        </p:spPr>
        <p:txBody>
          <a:bodyPr>
            <a:normAutofit/>
          </a:bodyPr>
          <a:lstStyle/>
          <a:p>
            <a:r>
              <a:rPr lang="ru-RU" dirty="0" err="1" smtClean="0"/>
              <a:t>Аргенти́нская</a:t>
            </a:r>
            <a:r>
              <a:rPr lang="ru-RU" dirty="0" smtClean="0"/>
              <a:t> </a:t>
            </a:r>
            <a:r>
              <a:rPr lang="ru-RU" dirty="0" err="1" smtClean="0"/>
              <a:t>Респу́блика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5300214"/>
            <a:ext cx="4681542" cy="1557786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ru-RU" dirty="0" smtClean="0"/>
              <a:t>Столица	Буэнос-Айрес</a:t>
            </a:r>
          </a:p>
          <a:p>
            <a:pPr algn="l">
              <a:buFont typeface="Arial" pitchFamily="34" charset="0"/>
              <a:buChar char="•"/>
            </a:pPr>
            <a:r>
              <a:rPr lang="uk-UA" dirty="0" smtClean="0"/>
              <a:t>Территория    2 766 890 км²</a:t>
            </a:r>
            <a:endParaRPr lang="ru-RU" dirty="0" smtClean="0"/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Население       42 610 981 чел.</a:t>
            </a:r>
          </a:p>
          <a:p>
            <a:endParaRPr lang="ru-RU" dirty="0"/>
          </a:p>
        </p:txBody>
      </p:sp>
      <p:pic>
        <p:nvPicPr>
          <p:cNvPr id="4" name="Рисунок 3" descr="395px-Coat_of_arms_of_Argentina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142984"/>
            <a:ext cx="2643206" cy="4008305"/>
          </a:xfrm>
          <a:prstGeom prst="rect">
            <a:avLst/>
          </a:prstGeom>
        </p:spPr>
      </p:pic>
      <p:pic>
        <p:nvPicPr>
          <p:cNvPr id="5" name="Рисунок 4" descr="800px-Flag_of_Argentina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928802"/>
            <a:ext cx="4713008" cy="2945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1320" y="3861200"/>
            <a:ext cx="3131076" cy="2139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 anchor="ctr"/>
          <a:lstStyle/>
          <a:p>
            <a:r>
              <a:rPr lang="ru-RU" b="1" dirty="0" smtClean="0">
                <a:ln w="17780" cmpd="sng">
                  <a:solidFill>
                    <a:srgbClr val="92D050"/>
                  </a:solidFill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Полезные ископаемые</a:t>
            </a:r>
            <a:endParaRPr lang="ru-RU" b="1" dirty="0">
              <a:ln w="17780" cmpd="sng">
                <a:solidFill>
                  <a:srgbClr val="92D050"/>
                </a:solidFill>
                <a:prstDash val="solid"/>
                <a:miter lim="800000"/>
              </a:ln>
              <a:solidFill>
                <a:schemeClr val="bg1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85860"/>
            <a:ext cx="3071835" cy="2375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857356" y="3500438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Уран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285860"/>
            <a:ext cx="3309944" cy="2316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500694" y="357187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Олово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14480" y="6000768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Цинк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57818" y="592933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Серебро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786190"/>
            <a:ext cx="3048004" cy="2286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 anchor="ctr"/>
          <a:lstStyle/>
          <a:p>
            <a:r>
              <a:rPr lang="ru-RU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Лос-Менхирас</a:t>
            </a:r>
            <a:endParaRPr lang="ru-RU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Содержимое 3" descr="Лос-Менхира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643050"/>
            <a:ext cx="7644190" cy="4389437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Фицрой</a:t>
            </a:r>
            <a:endParaRPr lang="ru-RU" b="1" dirty="0">
              <a:ln w="12700">
                <a:solidFill>
                  <a:schemeClr val="bg2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Содержимое 3" descr="Фицро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 flipV="1">
            <a:off x="1285852" y="1500174"/>
            <a:ext cx="6619724" cy="496993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ransition>
    <p:split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Науэль-Уапи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Содержимое 3" descr="Науэль-Уапи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571612"/>
            <a:ext cx="7139682" cy="47529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ransition>
    <p:spli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Лос-Гласьярес</a:t>
            </a:r>
            <a:endParaRPr lang="ru-RU" dirty="0">
              <a:ln>
                <a:solidFill>
                  <a:schemeClr val="accent3"/>
                </a:solidFill>
              </a:ln>
              <a:solidFill>
                <a:srgbClr val="FFFF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Содержимое 3" descr="Лос-Гласьяре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2972" y="1643050"/>
            <a:ext cx="7620054" cy="471490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ransition>
    <p:split orient="vert"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 anchor="ctr"/>
          <a:lstStyle/>
          <a:p>
            <a:r>
              <a:rPr lang="ru-RU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</a:effectLst>
              </a:rPr>
              <a:t>Болота Иберо</a:t>
            </a:r>
            <a:endParaRPr lang="ru-RU" b="1" dirty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lumMod val="50000"/>
                    <a:alpha val="60000"/>
                  </a:schemeClr>
                </a:glow>
              </a:effectLst>
            </a:endParaRPr>
          </a:p>
        </p:txBody>
      </p:sp>
      <p:pic>
        <p:nvPicPr>
          <p:cNvPr id="4" name="Содержимое 3" descr="Иберо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000108"/>
            <a:ext cx="5846765" cy="4389437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Рисунок 4" descr="Ибер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3857628"/>
            <a:ext cx="3705257" cy="2778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9"/>
            <a:ext cx="39052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71604" y="307181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Араукария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191009" cy="314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43636" y="3357562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Лапачо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00438"/>
            <a:ext cx="3964809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85918" y="607220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Кебрачо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643314"/>
            <a:ext cx="3286148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429256" y="6072206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Пальмовые рощи</a:t>
            </a:r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643306" y="0"/>
            <a:ext cx="2428892" cy="785794"/>
          </a:xfrm>
        </p:spPr>
        <p:txBody>
          <a:bodyPr anchor="ctr"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</a:effectLst>
              </a:rPr>
              <a:t>Растения</a:t>
            </a:r>
            <a:endParaRPr lang="ru-RU" b="1" dirty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lumMod val="50000"/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strip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250" r="4167"/>
          <a:stretch>
            <a:fillRect/>
          </a:stretch>
        </p:blipFill>
        <p:spPr bwMode="auto">
          <a:xfrm>
            <a:off x="214282" y="285728"/>
            <a:ext cx="307183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42910" y="2500306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Пампасская кошка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57166"/>
            <a:ext cx="3000396" cy="2195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571868" y="2500306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Магелланова собака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28604"/>
            <a:ext cx="2390773" cy="2185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572264" y="2571744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Очковый медведь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214686"/>
            <a:ext cx="2966807" cy="2533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285852" y="571501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Викунья</a:t>
            </a: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3071810"/>
            <a:ext cx="2190752" cy="295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214810" y="600076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Фламинго</a:t>
            </a:r>
            <a:endParaRPr lang="ru-RU" dirty="0"/>
          </a:p>
        </p:txBody>
      </p:sp>
      <p:pic>
        <p:nvPicPr>
          <p:cNvPr id="14" name="Рисунок 13" descr="печник.jpg"/>
          <p:cNvPicPr>
            <a:picLocks noChangeAspect="1"/>
          </p:cNvPicPr>
          <p:nvPr/>
        </p:nvPicPr>
        <p:blipFill>
          <a:blip r:embed="rId7" cstate="print"/>
          <a:srcRect l="4839" r="8064"/>
          <a:stretch>
            <a:fillRect/>
          </a:stretch>
        </p:blipFill>
        <p:spPr>
          <a:xfrm>
            <a:off x="6072198" y="3286124"/>
            <a:ext cx="2737689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6929454" y="571501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Печник</a:t>
            </a:r>
            <a:endParaRPr lang="ru-RU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3214710" cy="642918"/>
          </a:xfrm>
        </p:spPr>
        <p:txBody>
          <a:bodyPr anchor="ctr"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</a:effectLst>
              </a:rPr>
              <a:t>Животные</a:t>
            </a:r>
            <a:endParaRPr lang="ru-RU" b="1" dirty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lumMod val="50000"/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newsfla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Буэнос-Айрес</a:t>
            </a:r>
            <a:endParaRPr lang="ru-RU" b="1" dirty="0">
              <a:ln w="11430"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Содержимое 3" descr="Буэнос-Айрес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214422"/>
            <a:ext cx="3429024" cy="5141026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Рисунок 4" descr="Буэнос-Айре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214422"/>
            <a:ext cx="3429024" cy="515966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ransition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143000"/>
          </a:xfrm>
        </p:spPr>
        <p:txBody>
          <a:bodyPr anchor="ctr"/>
          <a:lstStyle/>
          <a:p>
            <a:r>
              <a:rPr lang="ru-RU" b="1" spc="200" dirty="0" smtClean="0">
                <a:ln w="29210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FFFF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Кордова</a:t>
            </a:r>
            <a:endParaRPr lang="ru-RU" b="1" spc="200" dirty="0">
              <a:ln w="29210"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rgbClr val="FFFF0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4" name="Содержимое 3" descr="Кордова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142984"/>
            <a:ext cx="4980368" cy="3280584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Рисунок 4" descr="Корд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643182"/>
            <a:ext cx="4071966" cy="4071966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Расположение</a:t>
            </a:r>
            <a:endParaRPr lang="ru-RU" dirty="0">
              <a:latin typeface="+mn-lt"/>
            </a:endParaRPr>
          </a:p>
        </p:txBody>
      </p:sp>
      <p:pic>
        <p:nvPicPr>
          <p:cNvPr id="4" name="Содержимое 3" descr="Физическая_карта_Аргентины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628" y="285728"/>
            <a:ext cx="3355601" cy="635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41px-Argentina_(orthographic_projection)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285860"/>
            <a:ext cx="4141025" cy="4141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Росарио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Содержимое 3" descr="Росарио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142984"/>
            <a:ext cx="4929222" cy="3696917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Рисунок 4" descr="Росари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857496"/>
            <a:ext cx="3809984" cy="285748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ransition>
    <p:checke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sa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3286148" cy="2231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учер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285728"/>
            <a:ext cx="3205861" cy="2147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ла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143380"/>
            <a:ext cx="3918885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Эмпанадас 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1785926"/>
            <a:ext cx="3243372" cy="216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000504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214414" y="2357430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Асадо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643702" y="242886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Пучеро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643306" y="3714752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Эмпанадас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143768" y="371475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Мате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1472" y="385762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Флан</a:t>
            </a:r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071670" y="0"/>
            <a:ext cx="6143668" cy="571480"/>
          </a:xfrm>
        </p:spPr>
        <p:txBody>
          <a:bodyPr anchor="ctr"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lumMod val="50000"/>
                      <a:alpha val="60000"/>
                    </a:schemeClr>
                  </a:glow>
                </a:effectLst>
              </a:rPr>
              <a:t>Национальная кухня</a:t>
            </a:r>
            <a:endParaRPr lang="ru-RU" b="1" dirty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01600">
                  <a:schemeClr val="accent6">
                    <a:lumMod val="50000"/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1900222" cy="1153276"/>
          </a:xfrm>
        </p:spPr>
        <p:txBody>
          <a:bodyPr>
            <a:normAutofit fontScale="90000"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Анды</a:t>
            </a:r>
            <a:endParaRPr lang="ru-RU" dirty="0">
              <a:effectLst>
                <a:reflection blurRad="6350" stA="60000" endA="900" endPos="58000" dir="5400000" sy="-100000" algn="bl" rotWithShape="0"/>
              </a:effectLst>
              <a:latin typeface="+mn-lt"/>
            </a:endParaRPr>
          </a:p>
        </p:txBody>
      </p:sp>
      <p:pic>
        <p:nvPicPr>
          <p:cNvPr id="5" name="Содержимое 4" descr="Анды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83682" y="642918"/>
            <a:ext cx="496031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Анды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455685"/>
            <a:ext cx="4786346" cy="325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786446" y="4643446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Длина	9000 км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конкагуа. 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0348" y="857232"/>
            <a:ext cx="3172134" cy="4714909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6" name="Рисунок 5" descr="Tupunga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850" y="1071546"/>
            <a:ext cx="5592158" cy="4369266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57224" y="571480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Тупунгато (6 </a:t>
            </a: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800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м)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428604"/>
            <a:ext cx="400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Аконкагуа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(6962 м)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928694"/>
          </a:xfrm>
        </p:spPr>
        <p:txBody>
          <a:bodyPr>
            <a:normAutofit fontScale="90000"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ru-RU" b="1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Мерседарьо</a:t>
            </a:r>
            <a:r>
              <a:rPr lang="ru-RU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 (6770 м)</a:t>
            </a:r>
            <a:br>
              <a:rPr lang="ru-RU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</a:br>
            <a:endParaRPr lang="ru-RU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pic>
        <p:nvPicPr>
          <p:cNvPr id="4" name="Содержимое 3" descr="мерседарь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7429820" cy="495011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ransition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Парана (4380 км)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Содержимое 3" descr="паран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43372" y="3071810"/>
            <a:ext cx="4858939" cy="3667124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Рисунок 4" descr="парана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142984"/>
            <a:ext cx="5510695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Уругвай с притоком (1600 км)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Содержимое 3" descr="уругвай и ее прито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5" y="1500174"/>
            <a:ext cx="7101403" cy="4786346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Мар-Чикита (2000-4500 км²)</a:t>
            </a:r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Содержимое 3" descr="Мар-Чикита 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357298"/>
            <a:ext cx="6786610" cy="5089957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ransition>
    <p:pull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 anchor="ctr"/>
          <a:lstStyle/>
          <a:p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Водопад Игуасу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Содержимое 3" descr="игуасу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071546"/>
            <a:ext cx="3429024" cy="525316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Рисунок 4" descr="игуас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071546"/>
            <a:ext cx="3500462" cy="5256163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</p:cSld>
  <p:clrMapOvr>
    <a:masterClrMapping/>
  </p:clrMapOvr>
  <p:transition>
    <p:wheel spokes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A080CA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</TotalTime>
  <Words>79</Words>
  <Application>Microsoft Office PowerPoint</Application>
  <PresentationFormat>Экран (4:3)</PresentationFormat>
  <Paragraphs>45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Аргенти́нская Респу́блика</vt:lpstr>
      <vt:lpstr>Расположение</vt:lpstr>
      <vt:lpstr>Анды</vt:lpstr>
      <vt:lpstr>Слайд 4</vt:lpstr>
      <vt:lpstr>Мерседарьо (6770 м) </vt:lpstr>
      <vt:lpstr>Парана (4380 км)</vt:lpstr>
      <vt:lpstr>Уругвай с притоком (1600 км)</vt:lpstr>
      <vt:lpstr>Мар-Чикита (2000-4500 км²)</vt:lpstr>
      <vt:lpstr>Водопад Игуасу</vt:lpstr>
      <vt:lpstr>Полезные ископаемые</vt:lpstr>
      <vt:lpstr>Лос-Менхирас</vt:lpstr>
      <vt:lpstr>Фицрой</vt:lpstr>
      <vt:lpstr>Науэль-Уапи</vt:lpstr>
      <vt:lpstr>Лос-Гласьярес</vt:lpstr>
      <vt:lpstr>Болота Иберо</vt:lpstr>
      <vt:lpstr>Растения</vt:lpstr>
      <vt:lpstr>Животные</vt:lpstr>
      <vt:lpstr>Буэнос-Айрес</vt:lpstr>
      <vt:lpstr>Кордова</vt:lpstr>
      <vt:lpstr>Росарио</vt:lpstr>
      <vt:lpstr>Национальная кухня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Аргенти́нская Респу́блика</dc:title>
  <cp:lastModifiedBy>Admin</cp:lastModifiedBy>
  <cp:revision>12</cp:revision>
  <dcterms:modified xsi:type="dcterms:W3CDTF">2015-02-22T19:18:26Z</dcterms:modified>
</cp:coreProperties>
</file>