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A6CB8C-4944-4666-BB43-334E5D40057C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38862D-6AD4-4263-9B54-DFD9DC76AA8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ru.wikipedia.org/wiki/%D0%92%D0%BE%D0%B7%D0%BE%D0%B1%D0%BD%D0%BE%D0%B2%D0%BB%D1%8F%D0%B5%D0%BC%D1%8B%D0%B5_%D0%B8%D1%81%D1%82%D0%BE%D1%87%D0%BD%D0%B8%D0%BA%D0%B8_%D1%8D%D0%BD%D0%B5%D1%80%D0%B3%D0%B8%D0%B8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8%D0%B4%D1%80%D0%BE%D1%8D%D0%BD%D0%B5%D1%80%D0%B3%D0%B5%D1%82%D0%B8%D0%BA%D0%B0" TargetMode="External"/><Relationship Id="rId5" Type="http://schemas.openxmlformats.org/officeDocument/2006/relationships/hyperlink" Target="http://ru.wikipedia.org/wiki/%D0%91%D0%B8%D0%BE%D0%BC%D0%B0%D1%81%D1%81%D0%B0" TargetMode="External"/><Relationship Id="rId4" Type="http://schemas.openxmlformats.org/officeDocument/2006/relationships/hyperlink" Target="http://ru.wikipedia.org/wiki/%D0%92%D0%B5%D1%82%D1%80%D0%BE%D1%8D%D0%BD%D0%B5%D1%80%D0%B3%D0%B5%D1%82%D0%B8%D0%BA%D0%B0_%D0%93%D0%B5%D1%80%D0%BC%D0%B0%D0%BD%D0%B8%D0%B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B%D1%8C%D1%88%D0%B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ru.wikipedia.org/wiki/%D0%9B%D0%B5%D0%B4%D0%BD%D0%B8%D0%BA%D0%BE%D0%B2%D1%8B%D0%B9_%D0%BF%D0%B5%D1%80%D0%B8%D0%BE%D0%B4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3%D1%80%D0%BE%D0%B2%D0%B5%D0%BD%D1%8C_%D0%BC%D0%BE%D1%80%D1%8F" TargetMode="External"/><Relationship Id="rId5" Type="http://schemas.openxmlformats.org/officeDocument/2006/relationships/hyperlink" Target="http://ru.wikipedia.org/wiki/%D0%92%D0%B8%D0%BB%D1%8C%D1%81%D1%82%D0%B5%D1%80%D0%BC%D0%B0%D1%80%D1%88" TargetMode="External"/><Relationship Id="rId4" Type="http://schemas.openxmlformats.org/officeDocument/2006/relationships/hyperlink" Target="http://ru.wikipedia.org/wiki/%D0%A1%D0%B5%D0%B2%D0%B5%D1%80%D0%BE%D0%B3%D0%B5%D1%80%D0%BC%D0%B0%D0%BD%D1%81%D0%BA%D0%B0%D1%8F_%D0%BD%D0%B8%D0%B7%D0%BC%D0%B5%D0%BD%D0%BD%D0%BE%D1%81%D1%82%D1%8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4%D1%80%D0%B0" TargetMode="External"/><Relationship Id="rId3" Type="http://schemas.openxmlformats.org/officeDocument/2006/relationships/hyperlink" Target="http://ru.wikipedia.org/wiki/%D0%A0%D0%B5%D0%BA%D0%B0" TargetMode="External"/><Relationship Id="rId7" Type="http://schemas.openxmlformats.org/officeDocument/2006/relationships/hyperlink" Target="http://ru.wikipedia.org/wiki/%D0%92%D0%B5%D0%B7%D0%B5%D1%80_(%D1%80%D0%B5%D0%BA%D0%B0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B%D1%8C%D0%B1%D0%B0_(%D1%80%D0%B5%D0%BA%D0%B0)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ru.wikipedia.org/wiki/%D0%94%D1%83%D0%BD%D0%B0%D0%B9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ru.wikipedia.org/wiki/%D0%A0%D0%B5%D0%B9%D0%BD" TargetMode="External"/><Relationship Id="rId9" Type="http://schemas.openxmlformats.org/officeDocument/2006/relationships/hyperlink" Target="http://ru.wikipedia.org/wiki/%D0%9A%D0%B8%D0%BB%D1%8C%D1%81%D0%BA%D0%B8%D0%B9_%D0%BA%D0%B0%D0%BD%D0%B0%D0%B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ru.wikipedia.org/wiki/%D0%93%D0%BE%D1%80%D0%BE%D0%B4" TargetMode="External"/><Relationship Id="rId7" Type="http://schemas.openxmlformats.org/officeDocument/2006/relationships/hyperlink" Target="http://ru.wikipedia.org/wiki/%D0%9A%D1%91%D0%BB%D1%8C%D0%B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E%D0%BD%D1%85%D0%B5%D0%BD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ru.wikipedia.org/wiki/%D0%93%D0%B0%D0%BC%D0%B1%D1%83%D1%80%D0%B3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ru.wikipedia.org/wiki/%D0%91%D0%B5%D1%80%D0%BB%D0%B8%D0%BD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x250.ru/wp-content/uploads/2012/09/Germany-Bertesgarten-town-and-mount-Watz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99"/>
            <a:ext cx="9144000" cy="68656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Германия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214818"/>
            <a:ext cx="4357686" cy="26431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Работа ученика 10 класса</a:t>
            </a:r>
          </a:p>
          <a:p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Капленко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Андрея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3554" name="Picture 2" descr="http://germanmap.ru/map-ger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29066"/>
            <a:ext cx="2376062" cy="2643206"/>
          </a:xfrm>
          <a:prstGeom prst="rect">
            <a:avLst/>
          </a:prstGeom>
          <a:noFill/>
        </p:spPr>
      </p:pic>
      <p:pic>
        <p:nvPicPr>
          <p:cNvPr id="23556" name="Picture 4" descr="http://feerie.com.ua/files/u32/german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2168227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germania-online.ru/typo3temp/pics/4c314e68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2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3422144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Энергетика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3857652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Правительственная политика подразумевает сохранение </a:t>
            </a:r>
            <a:r>
              <a:rPr lang="ru-RU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невозобновляемых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источников и использование энергии из </a:t>
            </a:r>
            <a:r>
              <a:rPr lang="ru-RU" sz="2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Возобновляемые источники энергии"/>
              </a:rPr>
              <a:t>возобновляемых источников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таких как солнечная энергия, </a:t>
            </a:r>
            <a:r>
              <a:rPr lang="ru-RU" sz="2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Ветроэнергетика Германии"/>
              </a:rPr>
              <a:t>энергия ветра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Биомасса"/>
              </a:rPr>
              <a:t>биомасса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Гидроэнергетика"/>
              </a:rPr>
              <a:t>гидроэнергетика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 геотермальная энергия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818" name="Picture 2" descr="http://img-fotki.yandex.ru/get/5306/9441568.c/0_6f59c_cdd24fed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85728"/>
            <a:ext cx="4429156" cy="3000371"/>
          </a:xfrm>
          <a:prstGeom prst="rect">
            <a:avLst/>
          </a:prstGeom>
          <a:noFill/>
        </p:spPr>
      </p:pic>
      <p:pic>
        <p:nvPicPr>
          <p:cNvPr id="34820" name="Picture 4" descr="http://www.dw.de/image/0,,4517411_4,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357562"/>
            <a:ext cx="4357718" cy="32220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rgid.ru/wp-content/uploads/2009/02/germany_people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286256"/>
            <a:ext cx="7498080" cy="22478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Федеративная Республика Германия по площади лишь немногим больше соседней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Польша"/>
              </a:rPr>
              <a:t>Польши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но по численности населения в два раза превосходит </a:t>
            </a:r>
            <a:r>
              <a:rPr lang="ru-RU" dirty="0" smtClean="0"/>
              <a:t>её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ermany-turism.ru/images/stories/rabota/zaniatost-naseleniia-germa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300037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deutschland1.ru/uploads/posts/2012-05/1336669805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86"/>
            <a:ext cx="9144000" cy="68760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143272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Рельеф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714776" cy="4800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Северная часть Германии представляет собой сформировавшуюся во время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Ледниковый период"/>
              </a:rPr>
              <a:t>ледникового периода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низменную равнину (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Северогерманская низменность"/>
              </a:rPr>
              <a:t>Северо-Германская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Северогерманская низменность"/>
              </a:rPr>
              <a:t> низменность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самая низкая точка 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Нойендорф-Саксенбанде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 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Вильстермарш"/>
              </a:rPr>
              <a:t>Вильстермарше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3,54 м ниже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Уровень моря"/>
              </a:rPr>
              <a:t>уровня моря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30" name="Picture 6" descr="http://travel2germany.ru/wp-content/uploads/2012/05/german001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714356"/>
            <a:ext cx="4095722" cy="259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://forum.awd.ru/gallery/images/upload/cf9/92d/cf992d9e4f864bb0e4d4fa82e00ae8b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571876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travelnetplanet.com/thumb/large/uploads/images/Top/Top_napravleniya/Germaniya_predlagaet_turistam_shikarnyy_otdykh_na_prirode/Germaniya_predlagaet_turistam_shikarnyy_otdykh_na_prir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286280" cy="101122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Реки и озёра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000528" cy="49815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территории Германии протекает большое количество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Река"/>
              </a:rPr>
              <a:t>рек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наиболее крупными из которых являются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Рейн"/>
              </a:rPr>
              <a:t>Рейн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Дунай"/>
              </a:rPr>
              <a:t>Дунай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Эльба (река)"/>
              </a:rPr>
              <a:t>Эльба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Везер (река)"/>
              </a:rPr>
              <a:t>Везер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tooltip="Одра"/>
              </a:rPr>
              <a:t>Одер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реки соединены каналами, наиболее известный канал — 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tooltip="Кильский канал"/>
              </a:rPr>
              <a:t>Кильский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который соединяет Балтийское и Северное моря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2" name="Picture 4" descr="https://encrypted-tbn2.gstatic.com/images?q=tbn:ANd9GcQ9cJZNsAbu9H8M9EEi5jiDT8npZ991Vn_-osGNkXd2fb5qRdD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642918"/>
            <a:ext cx="4355697" cy="2714644"/>
          </a:xfrm>
          <a:prstGeom prst="rect">
            <a:avLst/>
          </a:prstGeom>
          <a:noFill/>
        </p:spPr>
      </p:pic>
      <p:pic>
        <p:nvPicPr>
          <p:cNvPr id="27654" name="Picture 6" descr="https://encrypted-tbn3.gstatic.com/images?q=tbn:ANd9GcRQISvtUpLY9WNrompeW6a-f4kuZ24lUIPH2CIkZ6FtT00GzPW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3571876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s1.i.ua/3/1/3393008_3786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850640" cy="101122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Климат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565020" cy="49815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Погода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часто носит переменчивый характер. Посреди лета может быть тепло и солнечно, но уже на следующий день может стать холодно и пойти дождь.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6" name="Picture 4" descr="http://www.vokrugsveta.ru/img/cmn/2006/09/12/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356"/>
            <a:ext cx="3786214" cy="2714644"/>
          </a:xfrm>
          <a:prstGeom prst="rect">
            <a:avLst/>
          </a:prstGeom>
          <a:noFill/>
        </p:spPr>
      </p:pic>
      <p:pic>
        <p:nvPicPr>
          <p:cNvPr id="28678" name="Picture 6" descr="http://i.artfile.ru/s/686847_101212_31_ArtFile_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14752"/>
            <a:ext cx="378621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akefon.com/_ld/37/s6524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2564888" cy="115409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Города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500430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Самыми крупными 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Город"/>
              </a:rPr>
              <a:t>городами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Германии являются 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Берлин"/>
              </a:rPr>
              <a:t>Берлин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Гамбург"/>
              </a:rPr>
              <a:t>Гамбург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Мюнхен"/>
              </a:rPr>
              <a:t>Мюнхен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 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Кёльн"/>
              </a:rPr>
              <a:t>Кёльн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700" name="Picture 4" descr="http://story-tour.ru/files/excursiontours/berlduss/Berlin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500042"/>
            <a:ext cx="4786346" cy="2786082"/>
          </a:xfrm>
          <a:prstGeom prst="rect">
            <a:avLst/>
          </a:prstGeom>
          <a:noFill/>
        </p:spPr>
      </p:pic>
      <p:pic>
        <p:nvPicPr>
          <p:cNvPr id="29702" name="Picture 6" descr="http://www.republicgermany.com/wp-content/uploads/2010/08/Hamburg-Siti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3" y="3714752"/>
            <a:ext cx="4548703" cy="2786082"/>
          </a:xfrm>
          <a:prstGeom prst="rect">
            <a:avLst/>
          </a:prstGeom>
          <a:noFill/>
        </p:spPr>
      </p:pic>
      <p:pic>
        <p:nvPicPr>
          <p:cNvPr id="29704" name="Picture 8" descr="http://t2.gstatic.com/images?q=tbn:ANd9GcQL9NWWCq5GkV3xhMXnEP82riTCk6I0TLV2xYzZ_pfoUtr6xM_a3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500042"/>
            <a:ext cx="4357718" cy="2782498"/>
          </a:xfrm>
          <a:prstGeom prst="rect">
            <a:avLst/>
          </a:prstGeom>
          <a:noFill/>
        </p:spPr>
      </p:pic>
      <p:pic>
        <p:nvPicPr>
          <p:cNvPr id="29706" name="Picture 10" descr="http://t0.gstatic.com/images?q=tbn:ANd9GcSB4CyYpfNbVeu-oZhxn3z2SLgRXmUnIwuKy8ARqDpymxxaxLK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3714752"/>
            <a:ext cx="4286280" cy="27824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4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ystemforex24.com/wp-content/uploads/2013/10/ostrovok-450-267_jpg_450x270_crop_q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44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749808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Экономика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357430"/>
            <a:ext cx="7498080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уровнем </a:t>
            </a:r>
            <a:r>
              <a:rPr lang="ru-RU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ВВП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2 триллиона 811 миллиардов долларов (по ППС) Германия в 2009 году находилась на пятом месте в мире (после США, Китая, Японии и Индии)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dw.de/image/0,,16311090_303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500594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Промышленность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4500562" cy="5124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Германия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является постиндустриальной страной, где основу экономики (от 70 % до 78 % в разные годы) составляют услуги, 23 %-28 % — производство 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агробизнес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0.5-1.5 %, в котором занято такое же количество экономически активного населения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http://top10x.ru/wp-content/uploads/2013/08/ger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4035429" cy="2643206"/>
          </a:xfrm>
          <a:prstGeom prst="rect">
            <a:avLst/>
          </a:prstGeom>
          <a:noFill/>
        </p:spPr>
      </p:pic>
      <p:pic>
        <p:nvPicPr>
          <p:cNvPr id="31750" name="Picture 6" descr="http://expert.ru/data/public/406907/406949/expert_02_068_jpg_300x200_crop_q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57627"/>
            <a:ext cx="3929090" cy="26193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1.1zoom.ru/big3/321/343808-svetik.jpg"/>
          <p:cNvPicPr>
            <a:picLocks noChangeAspect="1" noChangeArrowheads="1"/>
          </p:cNvPicPr>
          <p:nvPr/>
        </p:nvPicPr>
        <p:blipFill>
          <a:blip r:embed="rId2" cstate="print"/>
          <a:srcRect t="178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9808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Сельское хозяйство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071942"/>
            <a:ext cx="8001056" cy="2552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ФРГ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обладает высокопроизводительным сельским хозяйством. Около 70 % товарной продукции сельского хозяйства дает животноводство.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research-in-germany.de/mediaObject/en/Research-Areas/Security-Research/verkehrsnetz/original/verkehrsne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3500462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3207830" cy="48196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Основу транспортной системы составляют железные дороги, перевозящие в год около 2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млрд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пассажиров. Их протяженность — более 39 тыс. км.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http://city-de.info/uploads/posts/2010-10/1288132116_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4"/>
            <a:ext cx="5038725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101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Германия</vt:lpstr>
      <vt:lpstr>Рельеф</vt:lpstr>
      <vt:lpstr>Реки и озёра</vt:lpstr>
      <vt:lpstr>Климат </vt:lpstr>
      <vt:lpstr>Города </vt:lpstr>
      <vt:lpstr>Экономика </vt:lpstr>
      <vt:lpstr>Промышленность </vt:lpstr>
      <vt:lpstr>Сельское хозяйство </vt:lpstr>
      <vt:lpstr>Транспорт </vt:lpstr>
      <vt:lpstr>Энергетика </vt:lpstr>
      <vt:lpstr>Население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user</dc:creator>
  <cp:lastModifiedBy>user</cp:lastModifiedBy>
  <cp:revision>9</cp:revision>
  <dcterms:created xsi:type="dcterms:W3CDTF">2014-01-10T17:00:50Z</dcterms:created>
  <dcterms:modified xsi:type="dcterms:W3CDTF">2014-01-10T18:10:45Z</dcterms:modified>
</cp:coreProperties>
</file>