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068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045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626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62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307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932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0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471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487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80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081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680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61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976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5/18/2014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4605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3041" y="1357829"/>
            <a:ext cx="10656313" cy="2262781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« Населення </a:t>
            </a:r>
            <a:r>
              <a:rPr lang="uk-UA" dirty="0" err="1" smtClean="0">
                <a:solidFill>
                  <a:schemeClr val="bg1"/>
                </a:solidFill>
              </a:rPr>
              <a:t>м.Житомир</a:t>
            </a:r>
            <a:r>
              <a:rPr lang="uk-UA" dirty="0" smtClean="0">
                <a:solidFill>
                  <a:schemeClr val="bg1"/>
                </a:solidFill>
              </a:rPr>
              <a:t>»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470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3394" y="0"/>
            <a:ext cx="11925498" cy="5034708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l"/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Жито́мир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місто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 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адміністративний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 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Житомирської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та 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Житомирського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району,значний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культурний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осередок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Відноситься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 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столично-економічного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району..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271 303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2013),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територія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6100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94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7188"/>
            <a:ext cx="12192000" cy="970450"/>
          </a:xfrm>
        </p:spPr>
        <p:txBody>
          <a:bodyPr/>
          <a:lstStyle/>
          <a:p>
            <a:r>
              <a:rPr lang="ru-RU" sz="2000" b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Найдавніша</a:t>
            </a:r>
            <a:r>
              <a:rPr lang="ru-RU" sz="20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відома</a:t>
            </a:r>
            <a:r>
              <a:rPr lang="ru-RU" sz="20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0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0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Житомира </a:t>
            </a:r>
            <a:r>
              <a:rPr lang="ru-RU" sz="2000" b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відноситься</a:t>
            </a:r>
            <a:r>
              <a:rPr lang="ru-RU" sz="20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перепису</a:t>
            </a:r>
            <a:r>
              <a:rPr lang="ru-RU" sz="20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1545 року </a:t>
            </a:r>
            <a:r>
              <a:rPr lang="ru-RU" sz="20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«</a:t>
            </a:r>
            <a:r>
              <a:rPr lang="ru-RU" sz="2000" b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Литовської</a:t>
            </a:r>
            <a:r>
              <a:rPr lang="ru-RU" sz="20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метрики», </a:t>
            </a:r>
            <a:r>
              <a:rPr lang="ru-RU" sz="2000" b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проведеного</a:t>
            </a:r>
            <a:r>
              <a:rPr lang="ru-RU" sz="20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наказом великого князя </a:t>
            </a:r>
            <a:r>
              <a:rPr lang="ru-RU" sz="2000" b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Жигмунта</a:t>
            </a:r>
            <a:r>
              <a:rPr lang="ru-RU" sz="20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матеріалами</a:t>
            </a:r>
            <a:r>
              <a:rPr lang="ru-RU" sz="20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люстрації</a:t>
            </a:r>
            <a:r>
              <a:rPr lang="ru-RU" sz="20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0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sz="20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становило 600 </a:t>
            </a:r>
            <a:r>
              <a:rPr lang="ru-RU" sz="2000" b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upload.wikimedia.org/wikipedia/commons/5/56/%D0%96%D0%B8%D1%82%D0%BE%D0%BC%D0%B8%D1%80._%D0%9C%D0%B8%D1%85%D0%B0%D0%B9%D0%BB%D0%BE%D0%B2%D1%81%D0%BA%D0%B0%D1%8F_%D1%83%D0%BB%D0%B8%D1%86%D0%B0.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015" y="1898201"/>
            <a:ext cx="6987640" cy="477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9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337" y="132203"/>
            <a:ext cx="11887200" cy="5582954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перепису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1897 року в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Житомирі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проживало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66 000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31 000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євреїв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росіян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9000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7000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поляків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 1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2007 р.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чисельність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наявного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 Житомира за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оцінкою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становила 272,2 тис.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Богунського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району — 153,7 тис.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Корольовського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118,5 тис.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Упродовж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січня-вересня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2007 р.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чисельність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обласного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центру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зменшилась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2049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загальному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природного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склала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10,5 % (216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міграційного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89,5 % (1833 особи).</a:t>
            </a:r>
          </a:p>
          <a:p>
            <a:pPr algn="l"/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зареєстрованих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січні-вересні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2007 р.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збільшилась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154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(на 7,6 %)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відповідним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періодом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2006 р.,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померлих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на 55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(на 2,4 %). В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уповільнилось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99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(на 31,4 %).</a:t>
            </a:r>
          </a:p>
          <a:p>
            <a:pPr algn="l"/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народжуваності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становив 10,7 особи,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11,7 особи, природного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1 особа у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1000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жителів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померлих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січні-вересні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п.р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57,3 % (1372 особи) померли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кровообігу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15,4 % (368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—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новоутворень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11,1 % (266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—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захворюваності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5,5 % (132 особи) —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травлення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3,2 % (76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—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дихання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11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a-travelling.com/uploads/gallery/37b2a4b6ou9jh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62" y="162475"/>
            <a:ext cx="5865494" cy="416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atic.iloveukraine.com.ua/p/0/75/75915/bb79ac6ac5734c8691e97b95bdaaeaba_600x10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361" y="1822769"/>
            <a:ext cx="5989504" cy="471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27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1354" y="209320"/>
            <a:ext cx="11960646" cy="6290631"/>
          </a:xfrm>
        </p:spPr>
        <p:txBody>
          <a:bodyPr/>
          <a:lstStyle/>
          <a:p>
            <a:pPr algn="l"/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причинами смертей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новонароджених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перинатальному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природжені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вади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деформації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хромосомні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аномалії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померло по 5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віці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 року, 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менінгококова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(3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немовляти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У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січні-вересні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2007 р.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укладено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10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шлюбів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(на 0,5 %)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відповідним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періодом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2006 р.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шлюбності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зріс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9,4 %о до 9,5 %о.</a:t>
            </a:r>
          </a:p>
          <a:p>
            <a:pPr algn="l"/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зареєстрованих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розлучень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зменшилась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33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(на 3,7 %).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знизився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розлучуваності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з 4,3 %о до 4,2 %о.</a:t>
            </a:r>
          </a:p>
          <a:p>
            <a:pPr algn="l"/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міграційного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збільшився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39,7 %, (з 1312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1833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інтенсивність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зросла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6,4 %о до 9,0 %о.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відбулося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вибулих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414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прибулих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107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прибулих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м. Житомир 70 % становили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мешканці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Житомирської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25,7 % —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областей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3,7 %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прибули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СНД 0,6 % — з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вибулих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24,8 %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виїхали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1,8 % — до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СНД, 1 % — до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«далекого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зарубіжжя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а 72,4 %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виїхали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обласного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центру в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Житомирщини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Міграційна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потоках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склала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37,6 особи на 1000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жителів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Станом на 01.02.2013. р.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Житомира становить 271,172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08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Цитаты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Цитаты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28</TotalTime>
  <Words>58</Words>
  <Application>Microsoft Office PowerPoint</Application>
  <PresentationFormat>Широкоэкранный</PresentationFormat>
  <Paragraphs>15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Times New Roman</vt:lpstr>
      <vt:lpstr>Wingdings 2</vt:lpstr>
      <vt:lpstr>Цитаты</vt:lpstr>
      <vt:lpstr>« Населення м.Житомир»  </vt:lpstr>
      <vt:lpstr>Презентация PowerPoint</vt:lpstr>
      <vt:lpstr>Найдавніша відома інформація про кількість населення Житомира відноситься до перепису 1545 року з «Литовської метрики», проведеного за наказом великого князя Жигмунта. За матеріалами люстрації населення міста становило 600 осіб.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Населення м.Житомир»</dc:title>
  <dc:creator>Admi</dc:creator>
  <cp:lastModifiedBy>Admi</cp:lastModifiedBy>
  <cp:revision>4</cp:revision>
  <dcterms:created xsi:type="dcterms:W3CDTF">2014-05-18T15:28:03Z</dcterms:created>
  <dcterms:modified xsi:type="dcterms:W3CDTF">2014-05-18T15:56:37Z</dcterms:modified>
</cp:coreProperties>
</file>