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14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E8E5-BC26-43BD-93EB-2DD24AD2B738}" type="datetimeFigureOut">
              <a:rPr lang="ru-RU" smtClean="0"/>
              <a:pPr/>
              <a:t>28.11.2013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46BBDA4-563C-4C5F-9D86-C17D84B166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E8E5-BC26-43BD-93EB-2DD24AD2B738}" type="datetimeFigureOut">
              <a:rPr lang="ru-RU" smtClean="0"/>
              <a:pPr/>
              <a:t>28.11.2013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BBDA4-563C-4C5F-9D86-C17D84B166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E8E5-BC26-43BD-93EB-2DD24AD2B738}" type="datetimeFigureOut">
              <a:rPr lang="ru-RU" smtClean="0"/>
              <a:pPr/>
              <a:t>28.11.2013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BBDA4-563C-4C5F-9D86-C17D84B166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E8E5-BC26-43BD-93EB-2DD24AD2B738}" type="datetimeFigureOut">
              <a:rPr lang="ru-RU" smtClean="0"/>
              <a:pPr/>
              <a:t>28.11.2013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46BBDA4-563C-4C5F-9D86-C17D84B166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E8E5-BC26-43BD-93EB-2DD24AD2B738}" type="datetimeFigureOut">
              <a:rPr lang="ru-RU" smtClean="0"/>
              <a:pPr/>
              <a:t>28.11.2013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BBDA4-563C-4C5F-9D86-C17D84B166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E8E5-BC26-43BD-93EB-2DD24AD2B738}" type="datetimeFigureOut">
              <a:rPr lang="ru-RU" smtClean="0"/>
              <a:pPr/>
              <a:t>28.11.2013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BBDA4-563C-4C5F-9D86-C17D84B166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E8E5-BC26-43BD-93EB-2DD24AD2B738}" type="datetimeFigureOut">
              <a:rPr lang="ru-RU" smtClean="0"/>
              <a:pPr/>
              <a:t>28.11.2013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46BBDA4-563C-4C5F-9D86-C17D84B166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E8E5-BC26-43BD-93EB-2DD24AD2B738}" type="datetimeFigureOut">
              <a:rPr lang="ru-RU" smtClean="0"/>
              <a:pPr/>
              <a:t>28.11.2013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BBDA4-563C-4C5F-9D86-C17D84B166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E8E5-BC26-43BD-93EB-2DD24AD2B738}" type="datetimeFigureOut">
              <a:rPr lang="ru-RU" smtClean="0"/>
              <a:pPr/>
              <a:t>28.11.2013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BBDA4-563C-4C5F-9D86-C17D84B166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E8E5-BC26-43BD-93EB-2DD24AD2B738}" type="datetimeFigureOut">
              <a:rPr lang="ru-RU" smtClean="0"/>
              <a:pPr/>
              <a:t>28.11.2013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BBDA4-563C-4C5F-9D86-C17D84B166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E8E5-BC26-43BD-93EB-2DD24AD2B738}" type="datetimeFigureOut">
              <a:rPr lang="ru-RU" smtClean="0"/>
              <a:pPr/>
              <a:t>28.11.2013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BBDA4-563C-4C5F-9D86-C17D84B166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1DEE8E5-BC26-43BD-93EB-2DD24AD2B738}" type="datetimeFigureOut">
              <a:rPr lang="ru-RU" smtClean="0"/>
              <a:pPr/>
              <a:t>28.11.2013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46BBDA4-563C-4C5F-9D86-C17D84B166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gif"/><Relationship Id="rId13" Type="http://schemas.openxmlformats.org/officeDocument/2006/relationships/image" Target="../media/image34.gif"/><Relationship Id="rId3" Type="http://schemas.openxmlformats.org/officeDocument/2006/relationships/image" Target="../media/image24.gif"/><Relationship Id="rId7" Type="http://schemas.openxmlformats.org/officeDocument/2006/relationships/image" Target="../media/image28.gif"/><Relationship Id="rId12" Type="http://schemas.openxmlformats.org/officeDocument/2006/relationships/image" Target="../media/image33.gi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gif"/><Relationship Id="rId11" Type="http://schemas.openxmlformats.org/officeDocument/2006/relationships/image" Target="../media/image32.gif"/><Relationship Id="rId5" Type="http://schemas.openxmlformats.org/officeDocument/2006/relationships/image" Target="../media/image26.gif"/><Relationship Id="rId10" Type="http://schemas.openxmlformats.org/officeDocument/2006/relationships/image" Target="../media/image31.gif"/><Relationship Id="rId4" Type="http://schemas.openxmlformats.org/officeDocument/2006/relationships/image" Target="../media/image25.gif"/><Relationship Id="rId9" Type="http://schemas.openxmlformats.org/officeDocument/2006/relationships/image" Target="../media/image3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8305800" cy="428604"/>
          </a:xfrm>
        </p:spPr>
        <p:txBody>
          <a:bodyPr>
            <a:normAutofit/>
          </a:bodyPr>
          <a:lstStyle/>
          <a:p>
            <a:r>
              <a:rPr lang="uk-UA" sz="2000" dirty="0" smtClean="0"/>
              <a:t>         Скадовська загальноосвітня школа </a:t>
            </a:r>
            <a:r>
              <a:rPr sz="2000" smtClean="0"/>
              <a:t>I-II I</a:t>
            </a:r>
            <a:r>
              <a:rPr lang="uk-UA" sz="2000" dirty="0" smtClean="0"/>
              <a:t> ступенів №3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5214950"/>
            <a:ext cx="8305800" cy="1500198"/>
          </a:xfrm>
        </p:spPr>
        <p:txBody>
          <a:bodyPr>
            <a:normAutofit/>
          </a:bodyPr>
          <a:lstStyle/>
          <a:p>
            <a:r>
              <a:rPr lang="uk-UA" dirty="0" smtClean="0"/>
              <a:t>                                                             Підготувала </a:t>
            </a:r>
          </a:p>
          <a:p>
            <a:r>
              <a:rPr lang="uk-UA" dirty="0" smtClean="0"/>
              <a:t>                                                             учениця 7-А класу </a:t>
            </a:r>
          </a:p>
          <a:p>
            <a:r>
              <a:rPr lang="uk-UA" dirty="0" smtClean="0"/>
              <a:t>                                                             Павленко Світлана</a:t>
            </a:r>
            <a:endParaRPr lang="ru-RU" dirty="0"/>
          </a:p>
        </p:txBody>
      </p:sp>
      <p:pic>
        <p:nvPicPr>
          <p:cNvPr id="10" name="Рисунок 9" descr="i (5)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785794"/>
            <a:ext cx="6815170" cy="4483664"/>
          </a:xfrm>
          <a:prstGeom prst="rect">
            <a:avLst/>
          </a:prstGeom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143240" y="214290"/>
            <a:ext cx="6000760" cy="66437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pic>
        <p:nvPicPr>
          <p:cNvPr id="5" name="Рисунок 4" descr="250px-Lo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428604"/>
            <a:ext cx="2848282" cy="264320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500430" y="142852"/>
            <a:ext cx="500066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Єгипет</a:t>
            </a:r>
            <a:r>
              <a:rPr lang="ru-RU" dirty="0" smtClean="0"/>
              <a:t>- держава </a:t>
            </a:r>
            <a:r>
              <a:rPr lang="ru-RU" dirty="0" smtClean="0"/>
              <a:t>на </a:t>
            </a:r>
            <a:r>
              <a:rPr lang="ru-RU" dirty="0" err="1" smtClean="0"/>
              <a:t>північному</a:t>
            </a:r>
            <a:r>
              <a:rPr lang="ru-RU" dirty="0" smtClean="0"/>
              <a:t> </a:t>
            </a:r>
            <a:r>
              <a:rPr lang="ru-RU" dirty="0" err="1" smtClean="0"/>
              <a:t>сході</a:t>
            </a:r>
            <a:r>
              <a:rPr lang="ru-RU" dirty="0" smtClean="0"/>
              <a:t> Африки та </a:t>
            </a:r>
            <a:r>
              <a:rPr lang="ru-RU" dirty="0" err="1" smtClean="0"/>
              <a:t>Синайському</a:t>
            </a:r>
            <a:r>
              <a:rPr lang="ru-RU" dirty="0" smtClean="0"/>
              <a:t> </a:t>
            </a:r>
            <a:r>
              <a:rPr lang="ru-RU" dirty="0" err="1" smtClean="0"/>
              <a:t>півострові</a:t>
            </a:r>
            <a:r>
              <a:rPr lang="ru-RU" dirty="0" smtClean="0"/>
              <a:t> в </a:t>
            </a:r>
            <a:r>
              <a:rPr lang="ru-RU" dirty="0" err="1" smtClean="0"/>
              <a:t>Азії</a:t>
            </a:r>
            <a:r>
              <a:rPr lang="ru-RU" dirty="0" smtClean="0"/>
              <a:t> (</a:t>
            </a:r>
            <a:r>
              <a:rPr lang="ru-RU" dirty="0" err="1" smtClean="0"/>
              <a:t>близько</a:t>
            </a:r>
            <a:r>
              <a:rPr lang="ru-RU" dirty="0" smtClean="0"/>
              <a:t> 6% </a:t>
            </a:r>
            <a:r>
              <a:rPr lang="ru-RU" dirty="0" err="1" smtClean="0"/>
              <a:t>території</a:t>
            </a:r>
            <a:r>
              <a:rPr lang="ru-RU" dirty="0" smtClean="0"/>
              <a:t>). </a:t>
            </a:r>
            <a:r>
              <a:rPr lang="ru-RU" dirty="0" err="1" smtClean="0"/>
              <a:t>Єгипту</a:t>
            </a:r>
            <a:r>
              <a:rPr lang="ru-RU" dirty="0" smtClean="0"/>
              <a:t> належать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невеликих </a:t>
            </a:r>
            <a:r>
              <a:rPr lang="ru-RU" dirty="0" err="1" smtClean="0"/>
              <a:t>островів</a:t>
            </a:r>
            <a:r>
              <a:rPr lang="ru-RU" dirty="0" smtClean="0"/>
              <a:t> у </a:t>
            </a:r>
            <a:r>
              <a:rPr lang="ru-RU" dirty="0" err="1" smtClean="0"/>
              <a:t>Суецькій</a:t>
            </a:r>
            <a:r>
              <a:rPr lang="ru-RU" dirty="0" smtClean="0"/>
              <a:t> </a:t>
            </a:r>
            <a:r>
              <a:rPr lang="ru-RU" dirty="0" err="1" smtClean="0"/>
              <a:t>затоці</a:t>
            </a:r>
            <a:r>
              <a:rPr lang="ru-RU" dirty="0" smtClean="0"/>
              <a:t> та Червоному </a:t>
            </a:r>
            <a:r>
              <a:rPr lang="ru-RU" dirty="0" err="1" smtClean="0"/>
              <a:t>морі</a:t>
            </a:r>
            <a:r>
              <a:rPr lang="ru-RU" dirty="0" smtClean="0"/>
              <a:t>. На </a:t>
            </a:r>
            <a:r>
              <a:rPr lang="ru-RU" dirty="0" err="1" smtClean="0"/>
              <a:t>півночі</a:t>
            </a:r>
            <a:r>
              <a:rPr lang="ru-RU" dirty="0" smtClean="0"/>
              <a:t> </a:t>
            </a:r>
            <a:r>
              <a:rPr lang="ru-RU" dirty="0" err="1" smtClean="0"/>
              <a:t>країна</a:t>
            </a:r>
            <a:r>
              <a:rPr lang="ru-RU" dirty="0" smtClean="0"/>
              <a:t> </a:t>
            </a:r>
            <a:r>
              <a:rPr lang="ru-RU" dirty="0" err="1" smtClean="0"/>
              <a:t>омиваєтьсяСередземним</a:t>
            </a:r>
            <a:r>
              <a:rPr lang="ru-RU" dirty="0" smtClean="0"/>
              <a:t> морем, на </a:t>
            </a:r>
            <a:r>
              <a:rPr lang="ru-RU" dirty="0" err="1" smtClean="0"/>
              <a:t>сході</a:t>
            </a:r>
            <a:r>
              <a:rPr lang="ru-RU" dirty="0" smtClean="0"/>
              <a:t> — </a:t>
            </a:r>
            <a:r>
              <a:rPr lang="ru-RU" dirty="0" err="1" smtClean="0"/>
              <a:t>Червоним</a:t>
            </a:r>
            <a:r>
              <a:rPr lang="ru-RU" dirty="0" smtClean="0"/>
              <a:t> морем. На </a:t>
            </a:r>
            <a:r>
              <a:rPr lang="ru-RU" dirty="0" err="1" smtClean="0"/>
              <a:t>заході</a:t>
            </a:r>
            <a:r>
              <a:rPr lang="ru-RU" dirty="0" smtClean="0"/>
              <a:t> </a:t>
            </a:r>
            <a:r>
              <a:rPr lang="ru-RU" dirty="0" err="1" smtClean="0"/>
              <a:t>межує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Лівією</a:t>
            </a:r>
            <a:r>
              <a:rPr lang="ru-RU" dirty="0" smtClean="0"/>
              <a:t>,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півдні</a:t>
            </a:r>
            <a:r>
              <a:rPr lang="ru-RU" dirty="0" smtClean="0"/>
              <a:t> — </a:t>
            </a:r>
            <a:r>
              <a:rPr lang="ru-RU" dirty="0" err="1" smtClean="0"/>
              <a:t>з</a:t>
            </a:r>
            <a:r>
              <a:rPr lang="ru-RU" dirty="0" smtClean="0"/>
              <a:t> Суданом, на </a:t>
            </a:r>
            <a:r>
              <a:rPr lang="ru-RU" dirty="0" err="1" smtClean="0"/>
              <a:t>північному</a:t>
            </a:r>
            <a:r>
              <a:rPr lang="ru-RU" dirty="0" smtClean="0"/>
              <a:t> </a:t>
            </a:r>
            <a:r>
              <a:rPr lang="ru-RU" dirty="0" err="1" smtClean="0"/>
              <a:t>сході</a:t>
            </a:r>
            <a:r>
              <a:rPr lang="ru-RU" dirty="0" smtClean="0"/>
              <a:t> —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Ізраїлем</a:t>
            </a:r>
            <a:r>
              <a:rPr lang="ru-RU" dirty="0" smtClean="0"/>
              <a:t>. </a:t>
            </a:r>
            <a:r>
              <a:rPr lang="ru-RU" dirty="0" err="1" smtClean="0"/>
              <a:t>Єгипет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площу</a:t>
            </a:r>
            <a:r>
              <a:rPr lang="ru-RU" dirty="0" smtClean="0"/>
              <a:t> 1 001 450 </a:t>
            </a:r>
            <a:r>
              <a:rPr lang="ru-RU" dirty="0" err="1" smtClean="0"/>
              <a:t>квадратних</a:t>
            </a:r>
            <a:r>
              <a:rPr lang="ru-RU" dirty="0" smtClean="0"/>
              <a:t> </a:t>
            </a:r>
            <a:r>
              <a:rPr lang="ru-RU" dirty="0" err="1" smtClean="0"/>
              <a:t>кілометрів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30 </a:t>
            </a:r>
            <a:r>
              <a:rPr lang="ru-RU" dirty="0" err="1" smtClean="0"/>
              <a:t>країною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за </a:t>
            </a:r>
            <a:r>
              <a:rPr lang="ru-RU" dirty="0" err="1" smtClean="0"/>
              <a:t>територією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така</a:t>
            </a:r>
            <a:r>
              <a:rPr lang="ru-RU" dirty="0" smtClean="0"/>
              <a:t> ж сама за </a:t>
            </a:r>
            <a:r>
              <a:rPr lang="ru-RU" dirty="0" err="1" smtClean="0"/>
              <a:t>площею</a:t>
            </a:r>
            <a:r>
              <a:rPr lang="ru-RU" dirty="0" smtClean="0"/>
              <a:t> </a:t>
            </a:r>
            <a:r>
              <a:rPr lang="ru-RU" dirty="0" err="1" smtClean="0"/>
              <a:t>країна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 Центрально </a:t>
            </a:r>
            <a:r>
              <a:rPr lang="ru-RU" dirty="0" err="1" smtClean="0"/>
              <a:t>Американські</a:t>
            </a:r>
            <a:r>
              <a:rPr lang="ru-RU" dirty="0" smtClean="0"/>
              <a:t> </a:t>
            </a:r>
            <a:r>
              <a:rPr lang="ru-RU" dirty="0" err="1" smtClean="0"/>
              <a:t>країни</a:t>
            </a:r>
            <a:r>
              <a:rPr lang="ru-RU" dirty="0" smtClean="0"/>
              <a:t>, разом </a:t>
            </a:r>
            <a:r>
              <a:rPr lang="ru-RU" dirty="0" err="1" smtClean="0"/>
              <a:t>узяті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вдвічі</a:t>
            </a:r>
            <a:r>
              <a:rPr lang="ru-RU" dirty="0" smtClean="0"/>
              <a:t> </a:t>
            </a:r>
            <a:r>
              <a:rPr lang="ru-RU" dirty="0" err="1" smtClean="0"/>
              <a:t>більша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 </a:t>
            </a:r>
            <a:r>
              <a:rPr lang="ru-RU" dirty="0" err="1" smtClean="0"/>
              <a:t>Іспанія</a:t>
            </a:r>
            <a:r>
              <a:rPr lang="ru-RU" dirty="0" smtClean="0"/>
              <a:t>, та в </a:t>
            </a:r>
            <a:r>
              <a:rPr lang="ru-RU" dirty="0" err="1" smtClean="0"/>
              <a:t>чотири</a:t>
            </a:r>
            <a:r>
              <a:rPr lang="ru-RU" dirty="0" smtClean="0"/>
              <a:t> рази </a:t>
            </a:r>
            <a:r>
              <a:rPr lang="ru-RU" dirty="0" err="1" smtClean="0"/>
              <a:t>перевищує</a:t>
            </a:r>
            <a:r>
              <a:rPr lang="ru-RU" dirty="0" smtClean="0"/>
              <a:t> </a:t>
            </a:r>
            <a:r>
              <a:rPr lang="ru-RU" dirty="0" err="1" smtClean="0"/>
              <a:t>розміри</a:t>
            </a:r>
            <a:r>
              <a:rPr lang="ru-RU" dirty="0" smtClean="0"/>
              <a:t> </a:t>
            </a:r>
            <a:r>
              <a:rPr lang="ru-RU" dirty="0" err="1" smtClean="0"/>
              <a:t>Великобританії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Проте</a:t>
            </a:r>
            <a:r>
              <a:rPr lang="ru-RU" dirty="0" smtClean="0"/>
              <a:t>,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посушливим</a:t>
            </a:r>
            <a:r>
              <a:rPr lang="ru-RU" dirty="0" smtClean="0"/>
              <a:t> </a:t>
            </a:r>
            <a:r>
              <a:rPr lang="ru-RU" dirty="0" err="1" smtClean="0"/>
              <a:t>кліматом</a:t>
            </a:r>
            <a:r>
              <a:rPr lang="ru-RU" dirty="0" smtClean="0"/>
              <a:t> </a:t>
            </a:r>
            <a:r>
              <a:rPr lang="ru-RU" dirty="0" err="1" smtClean="0"/>
              <a:t>Єгипту</a:t>
            </a:r>
            <a:r>
              <a:rPr lang="ru-RU" dirty="0" smtClean="0"/>
              <a:t>,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сконцентровано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вузькій</a:t>
            </a:r>
            <a:r>
              <a:rPr lang="ru-RU" dirty="0" smtClean="0"/>
              <a:t> </a:t>
            </a:r>
            <a:r>
              <a:rPr lang="ru-RU" dirty="0" err="1" smtClean="0"/>
              <a:t>долини</a:t>
            </a:r>
            <a:r>
              <a:rPr lang="ru-RU" dirty="0" smtClean="0"/>
              <a:t> </a:t>
            </a:r>
            <a:r>
              <a:rPr lang="ru-RU" dirty="0" err="1" smtClean="0"/>
              <a:t>Нілу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 </a:t>
            </a:r>
            <a:r>
              <a:rPr lang="ru-RU" dirty="0" err="1" smtClean="0"/>
              <a:t>дельти</a:t>
            </a:r>
            <a:r>
              <a:rPr lang="ru-RU" dirty="0" smtClean="0"/>
              <a:t>, та </a:t>
            </a:r>
            <a:r>
              <a:rPr lang="ru-RU" dirty="0" err="1" smtClean="0"/>
              <a:t>частково</a:t>
            </a:r>
            <a:r>
              <a:rPr lang="ru-RU" dirty="0" smtClean="0"/>
              <a:t> на </a:t>
            </a:r>
            <a:r>
              <a:rPr lang="ru-RU" dirty="0" err="1" smtClean="0"/>
              <a:t>узбережжі</a:t>
            </a:r>
            <a:r>
              <a:rPr lang="ru-RU" dirty="0" smtClean="0"/>
              <a:t> Червоного моря, </a:t>
            </a:r>
            <a:r>
              <a:rPr lang="ru-RU" dirty="0" err="1" smtClean="0"/>
              <a:t>Сінаю</a:t>
            </a:r>
            <a:r>
              <a:rPr lang="ru-RU" dirty="0" smtClean="0"/>
              <a:t> 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 </a:t>
            </a:r>
            <a:r>
              <a:rPr lang="ru-RU" dirty="0" err="1" smtClean="0"/>
              <a:t>Суецького</a:t>
            </a:r>
            <a:r>
              <a:rPr lang="ru-RU" dirty="0" smtClean="0"/>
              <a:t> каналу. 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95%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5,5%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земельної</a:t>
            </a:r>
            <a:r>
              <a:rPr lang="ru-RU" dirty="0" smtClean="0"/>
              <a:t> </a:t>
            </a:r>
            <a:r>
              <a:rPr lang="ru-RU" dirty="0" err="1" smtClean="0"/>
              <a:t>площі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i (3)_0.t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3" y="571480"/>
            <a:ext cx="3071834" cy="2428892"/>
          </a:xfrm>
        </p:spPr>
      </p:pic>
      <p:sp>
        <p:nvSpPr>
          <p:cNvPr id="7" name="Прямоугольник 6"/>
          <p:cNvSpPr/>
          <p:nvPr/>
        </p:nvSpPr>
        <p:spPr>
          <a:xfrm>
            <a:off x="3357554" y="285728"/>
            <a:ext cx="54292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Сфінкс</a:t>
            </a:r>
            <a:r>
              <a:rPr lang="ru-RU" dirty="0" smtClean="0"/>
              <a:t> - крилате чудовисько з лев'ячим тулубом та жіночим обличчям, породження Тифона та Єхидни (або Химерий Ортра). Сиділо на скелі біля Фів (куди його наслала Гера за те, </a:t>
            </a:r>
            <a:r>
              <a:rPr lang="uk-UA" dirty="0" smtClean="0"/>
              <a:t>що</a:t>
            </a:r>
            <a:r>
              <a:rPr lang="ru-RU" dirty="0" smtClean="0"/>
              <a:t> фіванський володар Лаій спокусив юного Хрісіппа) і задавало перехожим нерозв'язану загадку, не </a:t>
            </a:r>
            <a:r>
              <a:rPr lang="uk-UA" dirty="0" smtClean="0"/>
              <a:t>отримавши</a:t>
            </a:r>
            <a:r>
              <a:rPr lang="ru-RU" dirty="0" smtClean="0"/>
              <a:t> відповіді, пожирало їх. Креонт, володар Фів, обіцяв тому, хто визволить місто від Сфінкса, віддати царство і руку власної сестри Іокасти. Загадку Сфінкса про те, хто вранці ходить на чотирьох ногах, опівдні на двох, увечері на трьох, розгадав Едіп. Його відповідь: «людина в дитинстві, зрілості та старості». Після цього істота кинулась зі скелі.</a:t>
            </a:r>
          </a:p>
          <a:p>
            <a:r>
              <a:rPr lang="ru-RU" dirty="0" smtClean="0"/>
              <a:t>У переносному значенні Сфінкс — загадкова людина.</a:t>
            </a:r>
            <a:endParaRPr lang="ru-RU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108902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Краєвиди</a:t>
            </a:r>
            <a:endParaRPr lang="ru-RU" dirty="0"/>
          </a:p>
        </p:txBody>
      </p:sp>
      <p:pic>
        <p:nvPicPr>
          <p:cNvPr id="5" name="Рисунок 4" descr="i (7)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1142984"/>
            <a:ext cx="3929090" cy="28753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 (8)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1142984"/>
            <a:ext cx="3786214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i (10)_0.t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8" y="4000504"/>
            <a:ext cx="3786214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i (11)_0.tmp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7224" y="4000504"/>
            <a:ext cx="3786214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"/>
            <a:ext cx="8686800" cy="150017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Краєвиди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i (12)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1285860"/>
            <a:ext cx="3786214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 (13)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166" y="3714752"/>
            <a:ext cx="6143668" cy="27841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 (14)_0.t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1285860"/>
            <a:ext cx="3929090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Краєвиди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Содержимое 5" descr="i (16)_0.t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9190" y="1142984"/>
            <a:ext cx="3786214" cy="2803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 (17)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3857628"/>
            <a:ext cx="3786182" cy="28396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i (18)_0.t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10" y="3857628"/>
            <a:ext cx="3786182" cy="28396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i (19)_0.tmp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910" y="1142984"/>
            <a:ext cx="3805258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                                                      Краєвиди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Содержимое 5" descr="i (20)_0.t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85728"/>
            <a:ext cx="2928958" cy="2336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 (21)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174" y="2214554"/>
            <a:ext cx="2918942" cy="23574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i (24)_0.t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4942" y="4214818"/>
            <a:ext cx="2952757" cy="22145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Краєвиди</a:t>
            </a:r>
            <a:endParaRPr lang="ru-RU" dirty="0"/>
          </a:p>
        </p:txBody>
      </p:sp>
      <p:pic>
        <p:nvPicPr>
          <p:cNvPr id="6" name="Содержимое 5" descr="i (22)_0.t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40" y="2143116"/>
            <a:ext cx="3286148" cy="24772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 (23)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142852"/>
            <a:ext cx="3286135" cy="24646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i (25)_0.t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4071942"/>
            <a:ext cx="3286148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7200" b="1" i="1" dirty="0" smtClean="0">
                <a:solidFill>
                  <a:srgbClr val="FF0000"/>
                </a:solidFill>
              </a:rPr>
              <a:t>    </a:t>
            </a:r>
          </a:p>
          <a:p>
            <a:pPr>
              <a:buNone/>
            </a:pPr>
            <a:r>
              <a:rPr lang="uk-UA" sz="7200" b="1" i="1" dirty="0" smtClean="0">
                <a:solidFill>
                  <a:srgbClr val="FF0000"/>
                </a:solidFill>
              </a:rPr>
              <a:t>   Дякую за увагу!</a:t>
            </a:r>
            <a:endParaRPr lang="ru-RU" sz="7200" b="1" i="1" dirty="0">
              <a:solidFill>
                <a:srgbClr val="FF0000"/>
              </a:solidFill>
            </a:endParaRPr>
          </a:p>
        </p:txBody>
      </p:sp>
      <p:pic>
        <p:nvPicPr>
          <p:cNvPr id="18435" name="Picture 3" descr="C:\Users\Oleg\Desktop\Света\balloons3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4357694"/>
            <a:ext cx="762000" cy="1543050"/>
          </a:xfrm>
          <a:prstGeom prst="rect">
            <a:avLst/>
          </a:prstGeom>
          <a:noFill/>
        </p:spPr>
      </p:pic>
      <p:pic>
        <p:nvPicPr>
          <p:cNvPr id="18436" name="Picture 4" descr="C:\Users\Oleg\Desktop\Света\balloons25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1000108"/>
            <a:ext cx="590550" cy="819150"/>
          </a:xfrm>
          <a:prstGeom prst="rect">
            <a:avLst/>
          </a:prstGeom>
          <a:noFill/>
        </p:spPr>
      </p:pic>
      <p:pic>
        <p:nvPicPr>
          <p:cNvPr id="18437" name="Picture 5" descr="C:\Users\Oleg\Desktop\823264186.jp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86776" y="3786190"/>
            <a:ext cx="571500" cy="1047750"/>
          </a:xfrm>
          <a:prstGeom prst="rect">
            <a:avLst/>
          </a:prstGeom>
          <a:noFill/>
        </p:spPr>
      </p:pic>
      <p:pic>
        <p:nvPicPr>
          <p:cNvPr id="18438" name="Picture 6" descr="C:\Users\Oleg\Desktop\479200489.jpg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285728"/>
            <a:ext cx="1295400" cy="1809750"/>
          </a:xfrm>
          <a:prstGeom prst="rect">
            <a:avLst/>
          </a:prstGeom>
          <a:noFill/>
        </p:spPr>
      </p:pic>
      <p:pic>
        <p:nvPicPr>
          <p:cNvPr id="18439" name="Picture 7" descr="C:\Users\Oleg\Desktop\328597597.jpg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00892" y="1285860"/>
            <a:ext cx="1428750" cy="1905000"/>
          </a:xfrm>
          <a:prstGeom prst="rect">
            <a:avLst/>
          </a:prstGeom>
          <a:noFill/>
        </p:spPr>
      </p:pic>
      <p:pic>
        <p:nvPicPr>
          <p:cNvPr id="18440" name="Picture 8" descr="C:\Users\Oleg\Desktop\344595822.jpg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29520" y="4929198"/>
            <a:ext cx="742950" cy="971550"/>
          </a:xfrm>
          <a:prstGeom prst="rect">
            <a:avLst/>
          </a:prstGeom>
          <a:noFill/>
        </p:spPr>
      </p:pic>
      <p:pic>
        <p:nvPicPr>
          <p:cNvPr id="18441" name="Picture 9" descr="C:\Users\Oleg\Desktop\102777434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29322" y="4786322"/>
            <a:ext cx="809625" cy="1447800"/>
          </a:xfrm>
          <a:prstGeom prst="rect">
            <a:avLst/>
          </a:prstGeom>
          <a:noFill/>
        </p:spPr>
      </p:pic>
      <p:pic>
        <p:nvPicPr>
          <p:cNvPr id="18442" name="Picture 10" descr="C:\Users\Oleg\Desktop\dis7.gif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714612" y="5214950"/>
            <a:ext cx="952500" cy="1143000"/>
          </a:xfrm>
          <a:prstGeom prst="rect">
            <a:avLst/>
          </a:prstGeom>
          <a:noFill/>
        </p:spPr>
      </p:pic>
      <p:pic>
        <p:nvPicPr>
          <p:cNvPr id="18443" name="Picture 11" descr="C:\Users\Oleg\Desktop\balloons33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429256" y="142852"/>
            <a:ext cx="1428750" cy="2762250"/>
          </a:xfrm>
          <a:prstGeom prst="rect">
            <a:avLst/>
          </a:prstGeom>
          <a:noFill/>
        </p:spPr>
      </p:pic>
      <p:pic>
        <p:nvPicPr>
          <p:cNvPr id="18444" name="Picture 12" descr="C:\Users\Oleg\Desktop\balloons31.gif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214678" y="1142984"/>
            <a:ext cx="762000" cy="1409700"/>
          </a:xfrm>
          <a:prstGeom prst="rect">
            <a:avLst/>
          </a:prstGeom>
          <a:noFill/>
        </p:spPr>
      </p:pic>
      <p:pic>
        <p:nvPicPr>
          <p:cNvPr id="18445" name="Picture 13" descr="C:\Users\Oleg\Desktop\balloons17.gif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500562" y="4714884"/>
            <a:ext cx="762000" cy="1485900"/>
          </a:xfrm>
          <a:prstGeom prst="rect">
            <a:avLst/>
          </a:prstGeom>
          <a:noFill/>
        </p:spPr>
      </p:pic>
      <p:pic>
        <p:nvPicPr>
          <p:cNvPr id="18446" name="Picture 14" descr="C:\Users\Oleg\Desktop\holiday15.gif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857356" y="1857364"/>
            <a:ext cx="723900" cy="94297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365</TotalTime>
  <Words>39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         Скадовська загальноосвітня школа I-II I ступенів №3</vt:lpstr>
      <vt:lpstr>Слайд 2</vt:lpstr>
      <vt:lpstr>Слайд 3</vt:lpstr>
      <vt:lpstr>Слайд 4</vt:lpstr>
      <vt:lpstr>Слайд 5</vt:lpstr>
      <vt:lpstr>Краєвиди </vt:lpstr>
      <vt:lpstr>                                                       Краєвиди </vt:lpstr>
      <vt:lpstr>Краєвиди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Oleg</dc:creator>
  <cp:lastModifiedBy>Oleg</cp:lastModifiedBy>
  <cp:revision>37</cp:revision>
  <dcterms:created xsi:type="dcterms:W3CDTF">2013-11-26T18:14:33Z</dcterms:created>
  <dcterms:modified xsi:type="dcterms:W3CDTF">2013-11-28T05:14:43Z</dcterms:modified>
</cp:coreProperties>
</file>