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0" d="100"/>
          <a:sy n="90" d="100"/>
        </p:scale>
        <p:origin x="-81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A0B07-1D65-4864-ADE9-5B42F84A58EE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B3E56-DE9D-4105-BBA0-C79E80C40518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867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B3E56-DE9D-4105-BBA0-C79E80C40518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39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5C29759-B4C4-46D0-B829-E6D924C3E5AC}" type="datetimeFigureOut">
              <a:rPr lang="uk-UA" smtClean="0"/>
              <a:t>25.01.2014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544A147-D318-405E-8CA9-BAF21F3D4CF3}" type="slidenum">
              <a:rPr lang="uk-UA" smtClean="0"/>
              <a:t>‹№›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mtur.nn.ru/countries/italy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88640"/>
            <a:ext cx="1874620" cy="14041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724" y="4678255"/>
            <a:ext cx="2037534" cy="14807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60290"/>
            <a:ext cx="1800200" cy="13325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0866"/>
            <a:ext cx="3024336" cy="18478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11" y="4678255"/>
            <a:ext cx="2037863" cy="152839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365104"/>
            <a:ext cx="3312368" cy="18478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25606" y="2001611"/>
            <a:ext cx="7092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uk-UA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r>
              <a:rPr lang="uk-UA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r>
              <a:rPr lang="uk-UA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</a:t>
            </a:r>
            <a:r>
              <a:rPr lang="uk-UA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uk-UA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9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endParaRPr lang="uk-UA" sz="9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159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816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903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947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501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751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598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982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497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7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62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3672408" cy="3212976"/>
          </a:xfrm>
          <a:prstGeom prst="rect">
            <a:avLst/>
          </a:prstGeom>
        </p:spPr>
      </p:pic>
      <p:pic>
        <p:nvPicPr>
          <p:cNvPr id="4" name="Picture 3" descr="167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61048"/>
            <a:ext cx="3007832" cy="18448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64088" y="30689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Італія</a:t>
            </a:r>
            <a:endParaRPr lang="uk-UA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922611" y="836712"/>
                <a:ext cx="64167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200" dirty="0" smtClean="0"/>
                  <a:t>Столиця:                                  РИМ  </a:t>
                </a:r>
              </a:p>
              <a:p>
                <a:r>
                  <a:rPr lang="uk-UA" sz="2200" dirty="0" smtClean="0"/>
                  <a:t>Площа:                              301,2 тис.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200" b="0" i="1" smtClean="0">
                            <a:latin typeface="Cambria Math"/>
                          </a:rPr>
                          <m:t>км</m:t>
                        </m:r>
                      </m:e>
                      <m:sup>
                        <m:r>
                          <a:rPr lang="uk-UA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uk-UA" sz="2200" dirty="0" smtClean="0"/>
              </a:p>
              <a:p>
                <a:r>
                  <a:rPr lang="uk-UA" sz="2200" dirty="0" smtClean="0"/>
                  <a:t>Населення:                   60 млн.чоловік(2012)</a:t>
                </a:r>
              </a:p>
              <a:p>
                <a:r>
                  <a:rPr lang="uk-UA" sz="2200" dirty="0" smtClean="0"/>
                  <a:t>Державний лад:       парламентська республіка,  </a:t>
                </a:r>
              </a:p>
              <a:p>
                <a:r>
                  <a:rPr lang="uk-UA" sz="2200" dirty="0" smtClean="0"/>
                  <a:t>                                      унітарна держава        </a:t>
                </a:r>
              </a:p>
              <a:p>
                <a:r>
                  <a:rPr lang="uk-UA" sz="2200" dirty="0" smtClean="0"/>
                  <a:t>Склад території:               20 областей</a:t>
                </a:r>
              </a:p>
              <a:p>
                <a:r>
                  <a:rPr lang="uk-UA" sz="2200" dirty="0" smtClean="0"/>
                  <a:t>Грошова одиниця:           євро(італійська ліра)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611" y="836712"/>
                <a:ext cx="6416700" cy="2462213"/>
              </a:xfrm>
              <a:prstGeom prst="rect">
                <a:avLst/>
              </a:prstGeom>
              <a:blipFill rotWithShape="1">
                <a:blip r:embed="rId6"/>
                <a:stretch>
                  <a:fillRect l="-1140" t="-1238" b="-420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кутник 8"/>
          <p:cNvSpPr/>
          <p:nvPr/>
        </p:nvSpPr>
        <p:spPr>
          <a:xfrm>
            <a:off x="0" y="3998630"/>
            <a:ext cx="60841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uk-UA" sz="1600" b="1" dirty="0" smtClean="0">
                <a:ea typeface="Arial Unicode MS" charset="-128"/>
                <a:cs typeface="Arial Unicode MS" charset="-128"/>
              </a:rPr>
              <a:t>зірка:                                </a:t>
            </a:r>
            <a:r>
              <a:rPr lang="uk-UA" altLang="uk-UA" sz="1600" dirty="0" smtClean="0"/>
              <a:t>в</a:t>
            </a:r>
            <a:r>
              <a:rPr lang="uk-UA" altLang="uk-UA" sz="1600" dirty="0" smtClean="0"/>
              <a:t> наші дні її присутність вказує на          </a:t>
            </a:r>
          </a:p>
          <a:p>
            <a:r>
              <a:rPr lang="uk-UA" altLang="uk-UA" sz="1600" dirty="0"/>
              <a:t>  </a:t>
            </a:r>
            <a:r>
              <a:rPr lang="uk-UA" altLang="uk-UA" sz="1600" dirty="0" smtClean="0"/>
              <a:t>                                              </a:t>
            </a:r>
            <a:r>
              <a:rPr lang="uk-UA" altLang="uk-UA" sz="1600" dirty="0" smtClean="0"/>
              <a:t>приналежність до збройних сил Італії; </a:t>
            </a:r>
            <a:endParaRPr lang="uk-UA" altLang="uk-UA" sz="1600" b="1" dirty="0" smtClean="0">
              <a:ea typeface="Arial Unicode MS" charset="-128"/>
              <a:cs typeface="Arial Unicode MS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uk-UA" sz="1600" b="1" dirty="0" smtClean="0">
                <a:ea typeface="Arial Unicode MS" charset="-128"/>
                <a:cs typeface="Arial Unicode MS" charset="-128"/>
              </a:rPr>
              <a:t>зубчастого колеса:</a:t>
            </a:r>
            <a:r>
              <a:rPr lang="uk-UA" altLang="uk-UA" sz="1600" dirty="0" smtClean="0"/>
              <a:t>      </a:t>
            </a:r>
            <a:r>
              <a:rPr lang="uk-UA" altLang="uk-UA" sz="1600" dirty="0" smtClean="0"/>
              <a:t>с</a:t>
            </a:r>
            <a:r>
              <a:rPr lang="uk-UA" altLang="uk-UA" sz="1600" dirty="0" smtClean="0"/>
              <a:t>талеве зубчасте колесо - символ праці;</a:t>
            </a:r>
            <a:endParaRPr lang="uk-UA" altLang="uk-UA" sz="1600" b="1" dirty="0" smtClean="0">
              <a:ea typeface="Arial Unicode MS" charset="-128"/>
              <a:cs typeface="Arial Unicode MS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uk-UA" sz="1600" b="1" dirty="0" smtClean="0">
                <a:cs typeface="Times New Roman" charset="0"/>
              </a:rPr>
              <a:t>віток оливи та дуба:    </a:t>
            </a:r>
            <a:r>
              <a:rPr lang="uk-UA" altLang="uk-UA" sz="1600" dirty="0"/>
              <a:t>г</a:t>
            </a:r>
            <a:r>
              <a:rPr lang="uk-UA" altLang="uk-UA" sz="1600" dirty="0" smtClean="0"/>
              <a:t>ілка оливи символізує миролюбність нації,                    </a:t>
            </a:r>
          </a:p>
          <a:p>
            <a:r>
              <a:rPr lang="uk-UA" altLang="uk-UA" sz="1600" dirty="0"/>
              <a:t> </a:t>
            </a:r>
            <a:r>
              <a:rPr lang="uk-UA" altLang="uk-UA" sz="1600" dirty="0" smtClean="0"/>
              <a:t>                                             </a:t>
            </a:r>
            <a:r>
              <a:rPr lang="uk-UA" altLang="uk-UA" sz="1600" dirty="0" smtClean="0"/>
              <a:t>гілка  дуба - силу і гідність італійського народу</a:t>
            </a:r>
            <a:r>
              <a:rPr lang="uk-UA" altLang="uk-UA" sz="1600" b="1" dirty="0" smtClean="0"/>
              <a:t>.</a:t>
            </a: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89735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388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433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603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80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198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649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2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трихова стрілка вправо 4"/>
          <p:cNvSpPr/>
          <p:nvPr/>
        </p:nvSpPr>
        <p:spPr>
          <a:xfrm>
            <a:off x="261864" y="332656"/>
            <a:ext cx="936104" cy="180020"/>
          </a:xfrm>
          <a:prstGeom prst="stripedRightArrow">
            <a:avLst/>
          </a:prstGeom>
          <a:gradFill flip="none" rotWithShape="1">
            <a:gsLst>
              <a:gs pos="0">
                <a:schemeClr val="tx2"/>
              </a:gs>
              <a:gs pos="53000">
                <a:schemeClr val="tx2">
                  <a:lumMod val="40000"/>
                  <a:lumOff val="60000"/>
                </a:schemeClr>
              </a:gs>
              <a:gs pos="83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2606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Держава Південної  Європи</a:t>
            </a:r>
          </a:p>
          <a:p>
            <a:endParaRPr lang="uk-UA" dirty="0"/>
          </a:p>
        </p:txBody>
      </p:sp>
      <p:sp>
        <p:nvSpPr>
          <p:cNvPr id="9" name="Штрихова стрілка вправо 8"/>
          <p:cNvSpPr/>
          <p:nvPr/>
        </p:nvSpPr>
        <p:spPr>
          <a:xfrm>
            <a:off x="255557" y="845096"/>
            <a:ext cx="936104" cy="184666"/>
          </a:xfrm>
          <a:prstGeom prst="stripedRightArrow">
            <a:avLst/>
          </a:prstGeom>
          <a:gradFill flip="none" rotWithShape="1">
            <a:gsLst>
              <a:gs pos="0">
                <a:schemeClr val="tx2"/>
              </a:gs>
              <a:gs pos="53000">
                <a:schemeClr val="tx2">
                  <a:lumMod val="40000"/>
                  <a:lumOff val="60000"/>
                </a:schemeClr>
              </a:gs>
              <a:gs pos="83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7" y="116632"/>
            <a:ext cx="2520280" cy="3600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97968" y="845095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Сусіди - партнери  по НАТО(Франція) і нейтральні країни (Швейцарія,Австрія,Словенія)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44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59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1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435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507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7801416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126</TotalTime>
  <Words>107</Words>
  <Application>Microsoft Office PowerPoint</Application>
  <PresentationFormat>Екран (4:3)</PresentationFormat>
  <Paragraphs>17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27" baseType="lpstr">
      <vt:lpstr>Горизонт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WebHouse</dc:creator>
  <cp:lastModifiedBy>WebHouse</cp:lastModifiedBy>
  <cp:revision>11</cp:revision>
  <dcterms:created xsi:type="dcterms:W3CDTF">2014-01-25T19:37:51Z</dcterms:created>
  <dcterms:modified xsi:type="dcterms:W3CDTF">2014-01-25T21:44:04Z</dcterms:modified>
</cp:coreProperties>
</file>