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3" r:id="rId5"/>
    <p:sldId id="282" r:id="rId6"/>
    <p:sldId id="265" r:id="rId7"/>
    <p:sldId id="262" r:id="rId8"/>
    <p:sldId id="261" r:id="rId9"/>
    <p:sldId id="258" r:id="rId10"/>
    <p:sldId id="260" r:id="rId11"/>
    <p:sldId id="259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80" r:id="rId25"/>
    <p:sldId id="281" r:id="rId26"/>
    <p:sldId id="283" r:id="rId27"/>
    <p:sldId id="284" r:id="rId28"/>
    <p:sldId id="277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55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59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584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491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09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25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2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3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95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416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9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96EC7-5C65-45CC-847B-9B958B724B33}" type="datetimeFigureOut">
              <a:rPr lang="ru-RU" smtClean="0"/>
              <a:t>16.10.2014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42048-C388-49D2-80FE-E5FB21F12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98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51920" y="47359"/>
            <a:ext cx="407515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ea typeface="Adobe Gothic Std B" pitchFamily="34" charset="-128"/>
              </a:rPr>
              <a:t>П</a:t>
            </a:r>
            <a:r>
              <a:rPr lang="ru-RU" sz="9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onsole" panose="020B0609040504020204" pitchFamily="49" charset="0"/>
                <a:ea typeface="Adobe Gothic Std B" pitchFamily="34" charset="-128"/>
              </a:rPr>
              <a:t>рага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onsole" panose="020B0609040504020204" pitchFamily="49" charset="0"/>
              <a:ea typeface="Adobe Gothic Std B" pitchFamily="34" charset="-128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7953"/>
            <a:ext cx="6405167" cy="4253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0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749570"/>
            <a:ext cx="5653905" cy="3717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98" y="1152075"/>
            <a:ext cx="3731958" cy="3165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794" y="188640"/>
            <a:ext cx="3024187" cy="3773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602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47" y="2636912"/>
            <a:ext cx="6137130" cy="406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16632"/>
            <a:ext cx="8424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Найяскравіший приклад наполеонівського стилю ампір - це Тріумфальна арка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3573016"/>
            <a:ext cx="2921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каменья </a:t>
            </a:r>
          </a:p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фундамент був закладений - 15 серпня 1806. 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6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68300"/>
            <a:ext cx="7620000" cy="612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433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1988840"/>
            <a:ext cx="6733591" cy="44862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17769" y="404664"/>
            <a:ext cx="82173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Собор Паризької Богоматері </a:t>
            </a:r>
            <a:endParaRPr lang="ru-RU" sz="4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893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1000" r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6356150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845" y="2703481"/>
            <a:ext cx="6141569" cy="42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22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60648"/>
            <a:ext cx="6096000" cy="4095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99924" y="2308523"/>
            <a:ext cx="2088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Військову фортецю побудували в цьому місці в 1202 році.</a:t>
            </a:r>
            <a:endParaRPr lang="ru-RU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2272" y="285234"/>
            <a:ext cx="2143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</a:t>
            </a:r>
            <a:endParaRPr lang="ru-R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9552" y="4711148"/>
            <a:ext cx="8305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 її походить, найімовірніше, від слова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louver,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тобто, «укріплене житло». 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6025503"/>
            <a:ext cx="5155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Музеєм палац став в 1793 році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2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1000" r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48880"/>
            <a:ext cx="6425952" cy="4283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0387"/>
            <a:ext cx="4261195" cy="43943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54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74" y="0"/>
            <a:ext cx="7937500" cy="522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5014" y="5511967"/>
            <a:ext cx="8486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Лувр - творіння Йо Мінг Пея з 1989 року </a:t>
            </a:r>
            <a:endParaRPr lang="ru-RU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5850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833" y="2852936"/>
            <a:ext cx="5715000" cy="380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9" y="188640"/>
            <a:ext cx="6098475" cy="3435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90629" y="3933056"/>
            <a:ext cx="29049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Версаль</a:t>
            </a:r>
            <a:endParaRPr lang="ru-RU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733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7487"/>
            <a:ext cx="4005263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75" y="457200"/>
            <a:ext cx="4975225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0937" y="262388"/>
            <a:ext cx="40578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Романський </a:t>
            </a:r>
          </a:p>
          <a:p>
            <a:r>
              <a:rPr lang="ru-RU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стиль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3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76" y="332655"/>
            <a:ext cx="4656256" cy="4565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4048" y="1050539"/>
            <a:ext cx="403244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Костел Діви Марії Сніжної в Празі був заснований Карлом IV </a:t>
            </a:r>
          </a:p>
          <a:p>
            <a:pPr algn="ctr"/>
            <a:r>
              <a:rPr lang="ru-RU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1347 році.</a:t>
            </a:r>
          </a:p>
          <a:p>
            <a:endParaRPr lang="ru-RU" sz="32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522920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інтер'єрі домінує вівтар епохи раннього бароко - найбільший в Празі.</a:t>
            </a:r>
            <a:endParaRPr lang="ru-RU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554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" y="6215"/>
            <a:ext cx="6602413" cy="484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832612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Романський стиль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художній стиль, що панував у Європі (переважно західній) в </a:t>
            </a:r>
            <a:r>
              <a:rPr lang="en-US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X—XII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 один із найважливіших етапів розвитку середньовічного європейського мистецтва.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49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60648"/>
            <a:ext cx="5249863" cy="598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66549"/>
            <a:ext cx="581025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497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8233"/>
            <a:ext cx="4724400" cy="606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9389"/>
            <a:ext cx="4803775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492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76056" y="617921"/>
            <a:ext cx="34740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Готика</a:t>
            </a:r>
            <a:endParaRPr lang="ru-RU" sz="8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773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97055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Готична архітектура виникла наприкінці середньовіччя.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04" y="1953205"/>
            <a:ext cx="6096000" cy="4657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12901" y="2235353"/>
            <a:ext cx="27363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готичної архітектурі застосовувалася каркасна система, 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дозволяло створювати ще небувалі за обсягом 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висоті інтер'єри соборів, також </a:t>
            </a:r>
          </a:p>
          <a:p>
            <a:pPr algn="ctr"/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стінах були величезні вікна з різними кольоровими вітражами. 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19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2656"/>
            <a:ext cx="5898232" cy="39149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91" y="3044414"/>
            <a:ext cx="4175625" cy="35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00075"/>
            <a:ext cx="8523287" cy="56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41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580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5556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4378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96419"/>
            <a:ext cx="4725144" cy="4725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04664"/>
            <a:ext cx="4337261" cy="29835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741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949030" cy="52296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41044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«Танцюючий дім» — це дві циліндричні частини-вежі 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будівлі в стилі </a:t>
            </a:r>
            <a:r>
              <a:rPr lang="ru-RU" sz="32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деконструктивізм</a:t>
            </a:r>
            <a:r>
              <a:rPr lang="ru-RU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28" y="3251809"/>
            <a:ext cx="42484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Архітектори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хорватський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архітектор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Владо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Милунич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канадський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архітектор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Френк Гері.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953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761037" cy="460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9187" y="396375"/>
            <a:ext cx="18428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Френк Гері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17513"/>
            <a:ext cx="4371975" cy="602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994522" y="5517232"/>
            <a:ext cx="35269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Владо Мілуніч 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50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5688632" cy="4001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249268"/>
            <a:ext cx="4618484" cy="3473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8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5206"/>
            <a:ext cx="5467546" cy="4104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5576" y="188640"/>
            <a:ext cx="73448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Емауський монастир або Костел Діви Марії на Слов'янах</a:t>
            </a:r>
            <a:endParaRPr lang="ru-RU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3801" y="1916832"/>
            <a:ext cx="273630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Колишній монастир (кляштор) у столиці Чехії місті Празі, нині корпуси наукових установ Чеської Академії наук. 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664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16016" y="260648"/>
            <a:ext cx="48245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800" i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Париж</a:t>
            </a:r>
            <a:endParaRPr lang="ru-RU" i="1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095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80611"/>
            <a:ext cx="4083583" cy="612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1187" y="1027252"/>
            <a:ext cx="33123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Ейфелева вежа - головна визначна пам'ятка Парижа.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ула закінчена 25 жовтня 1889 (будівництво почалося в січня 1887). Названа на честь свого конструктора Густава Ейфеля.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03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246</Words>
  <Application>Microsoft Office PowerPoint</Application>
  <PresentationFormat>Экран (4:3)</PresentationFormat>
  <Paragraphs>32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Alyonka_Zelyonka</dc:creator>
  <cp:lastModifiedBy>Alyonka_Zelyonka</cp:lastModifiedBy>
  <cp:revision>14</cp:revision>
  <dcterms:created xsi:type="dcterms:W3CDTF">2014-10-15T23:48:32Z</dcterms:created>
  <dcterms:modified xsi:type="dcterms:W3CDTF">2014-10-16T08:16:08Z</dcterms:modified>
</cp:coreProperties>
</file>