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 id="2147483792" r:id="rId2"/>
    <p:sldMasterId id="2147483804" r:id="rId3"/>
  </p:sldMasterIdLst>
  <p:sldIdLst>
    <p:sldId id="256" r:id="rId4"/>
    <p:sldId id="257" r:id="rId5"/>
    <p:sldId id="258" r:id="rId6"/>
    <p:sldId id="259" r:id="rId7"/>
    <p:sldId id="260" r:id="rId8"/>
    <p:sldId id="261" r:id="rId9"/>
    <p:sldId id="262" r:id="rId10"/>
    <p:sldId id="263" r:id="rId11"/>
    <p:sldId id="264" r:id="rId12"/>
    <p:sldId id="265"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24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23.01.2013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843206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23.01.2013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588915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23.01.2013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927149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23.01.2013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23.01.2013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23.01.2013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23.01.2013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23.01.2013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23.01.2013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23.01.2013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23.01.2013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23.01.2013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2800011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23.01.2013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23.01.2013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23.01.2013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23.01.2013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23.01.2013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23.01.2013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23.01.2013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23.01.2013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23.01.2013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23.01.2013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23.01.2013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9961946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23.01.2013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23.01.2013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23.01.2013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23.01.2013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23.01.2013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47145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23.01.2013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44774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23.01.2013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042833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23.01.2013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611563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23.01.2013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920996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23.01.2013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4196417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23.01.2013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3580733497"/>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23.01.2013</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23.01.2013</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6.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ctrTitle"/>
          </p:nvPr>
        </p:nvSpPr>
        <p:spPr>
          <a:xfrm>
            <a:off x="395536" y="2708920"/>
            <a:ext cx="7270576" cy="1730623"/>
          </a:xfrm>
          <a:noFill/>
          <a:ln>
            <a:noFill/>
          </a:ln>
        </p:spPr>
        <p:style>
          <a:lnRef idx="1">
            <a:schemeClr val="accent5"/>
          </a:lnRef>
          <a:fillRef idx="2">
            <a:schemeClr val="accent5"/>
          </a:fillRef>
          <a:effectRef idx="1">
            <a:schemeClr val="accent5"/>
          </a:effectRef>
          <a:fontRef idx="minor">
            <a:schemeClr val="dk1"/>
          </a:fontRef>
        </p:style>
        <p:txBody>
          <a:bodyPr>
            <a:noAutofit/>
          </a:bodyPr>
          <a:lstStyle/>
          <a:p>
            <a:r>
              <a:rPr lang="uk-UA" sz="5400" i="1" dirty="0" smtClean="0"/>
              <a:t>Наша планета з висоти пташиного польоту</a:t>
            </a:r>
            <a:endParaRPr lang="ru-RU" sz="5400" i="1" dirty="0"/>
          </a:p>
        </p:txBody>
      </p:sp>
      <p:sp>
        <p:nvSpPr>
          <p:cNvPr id="3" name="Подзаголовок 2"/>
          <p:cNvSpPr>
            <a:spLocks noGrp="1"/>
          </p:cNvSpPr>
          <p:nvPr>
            <p:ph type="subTitle" idx="1"/>
          </p:nvPr>
        </p:nvSpPr>
        <p:spPr>
          <a:xfrm>
            <a:off x="5220072" y="5105400"/>
            <a:ext cx="3923928" cy="1752600"/>
          </a:xfrm>
          <a:ln>
            <a:noFill/>
          </a:ln>
        </p:spPr>
        <p:txBody>
          <a:bodyPr>
            <a:normAutofit/>
          </a:bodyPr>
          <a:lstStyle/>
          <a:p>
            <a:pPr algn="r">
              <a:spcBef>
                <a:spcPts val="1800"/>
              </a:spcBef>
            </a:pPr>
            <a:r>
              <a:rPr lang="uk-UA" sz="2800" i="1" dirty="0" smtClean="0">
                <a:ln>
                  <a:solidFill>
                    <a:schemeClr val="tx1"/>
                  </a:solidFill>
                </a:ln>
                <a:solidFill>
                  <a:sysClr val="windowText" lastClr="000000"/>
                </a:solidFill>
              </a:rPr>
              <a:t>Підготувала</a:t>
            </a:r>
          </a:p>
          <a:p>
            <a:pPr algn="r">
              <a:spcBef>
                <a:spcPts val="0"/>
              </a:spcBef>
            </a:pPr>
            <a:r>
              <a:rPr lang="uk-UA" sz="2800" i="1" dirty="0" smtClean="0">
                <a:ln>
                  <a:solidFill>
                    <a:schemeClr val="tx1"/>
                  </a:solidFill>
                </a:ln>
                <a:solidFill>
                  <a:sysClr val="windowText" lastClr="000000"/>
                </a:solidFill>
              </a:rPr>
              <a:t>Учениця 10-А класу</a:t>
            </a:r>
          </a:p>
          <a:p>
            <a:pPr algn="r"/>
            <a:r>
              <a:rPr lang="uk-UA" sz="2800" i="1" dirty="0" smtClean="0">
                <a:ln>
                  <a:solidFill>
                    <a:schemeClr val="tx1"/>
                  </a:solidFill>
                </a:ln>
                <a:solidFill>
                  <a:sysClr val="windowText" lastClr="000000"/>
                </a:solidFill>
              </a:rPr>
              <a:t>Купин Лілія</a:t>
            </a:r>
            <a:endParaRPr lang="ru-RU" sz="2800" i="1" dirty="0">
              <a:ln>
                <a:solidFill>
                  <a:schemeClr val="tx1"/>
                </a:solidFill>
              </a:ln>
              <a:solidFill>
                <a:sysClr val="windowText" lastClr="000000"/>
              </a:solidFill>
            </a:endParaRPr>
          </a:p>
        </p:txBody>
      </p:sp>
    </p:spTree>
    <p:extLst>
      <p:ext uri="{BB962C8B-B14F-4D97-AF65-F5344CB8AC3E}">
        <p14:creationId xmlns:p14="http://schemas.microsoft.com/office/powerpoint/2010/main" val="8418735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611560" y="260648"/>
            <a:ext cx="6768752" cy="1224136"/>
          </a:xfrm>
        </p:spPr>
        <p:txBody>
          <a:bodyPr/>
          <a:lstStyle/>
          <a:p>
            <a:pPr marL="0" indent="0">
              <a:buNone/>
            </a:pPr>
            <a:r>
              <a:rPr lang="uk-UA" sz="5400" b="0" i="1" dirty="0" smtClean="0"/>
              <a:t>Джерела інформації</a:t>
            </a:r>
            <a:endParaRPr lang="ru-RU" sz="5400" b="0" i="1" dirty="0"/>
          </a:p>
        </p:txBody>
      </p:sp>
      <p:sp>
        <p:nvSpPr>
          <p:cNvPr id="6" name="Текст 5"/>
          <p:cNvSpPr>
            <a:spLocks noGrp="1"/>
          </p:cNvSpPr>
          <p:nvPr>
            <p:ph type="body" idx="1"/>
          </p:nvPr>
        </p:nvSpPr>
        <p:spPr>
          <a:xfrm>
            <a:off x="251520" y="1916832"/>
            <a:ext cx="4104456" cy="4824536"/>
          </a:xfrm>
        </p:spPr>
        <p:txBody>
          <a:bodyPr>
            <a:noAutofit/>
          </a:bodyPr>
          <a:lstStyle/>
          <a:p>
            <a:pPr marL="342900" indent="-342900" algn="l">
              <a:buFont typeface="Wingdings" pitchFamily="2" charset="2"/>
              <a:buChar char="v"/>
            </a:pPr>
            <a:r>
              <a:rPr lang="en-US" sz="3200" i="1" dirty="0"/>
              <a:t>cikavo.com</a:t>
            </a:r>
          </a:p>
          <a:p>
            <a:pPr marL="342900" indent="-342900" algn="l">
              <a:buFont typeface="Wingdings" pitchFamily="2" charset="2"/>
              <a:buChar char="v"/>
            </a:pPr>
            <a:r>
              <a:rPr lang="en-US" sz="3200" i="1" dirty="0"/>
              <a:t>advisor.travel</a:t>
            </a:r>
          </a:p>
          <a:p>
            <a:pPr marL="342900" indent="-342900" algn="l">
              <a:buFont typeface="Wingdings" pitchFamily="2" charset="2"/>
              <a:buChar char="v"/>
            </a:pPr>
            <a:r>
              <a:rPr lang="en-US" sz="3200" i="1" dirty="0"/>
              <a:t>ppjournal.ru </a:t>
            </a:r>
          </a:p>
          <a:p>
            <a:pPr marL="342900" indent="-342900" algn="l">
              <a:buFont typeface="Wingdings" pitchFamily="2" charset="2"/>
              <a:buChar char="v"/>
            </a:pPr>
            <a:r>
              <a:rPr lang="en-US" sz="3200" i="1" dirty="0"/>
              <a:t>wikipedia.org</a:t>
            </a:r>
          </a:p>
          <a:p>
            <a:pPr marL="342900" indent="-342900" algn="l">
              <a:buFont typeface="Wingdings" pitchFamily="2" charset="2"/>
              <a:buChar char="v"/>
            </a:pPr>
            <a:r>
              <a:rPr lang="en-US" sz="3200" i="1" dirty="0"/>
              <a:t>foto-planeta.com</a:t>
            </a:r>
          </a:p>
          <a:p>
            <a:pPr marL="342900" indent="-342900" algn="l">
              <a:buFont typeface="Wingdings" pitchFamily="2" charset="2"/>
              <a:buChar char="v"/>
            </a:pPr>
            <a:r>
              <a:rPr lang="en-US" sz="3200" i="1" dirty="0"/>
              <a:t>inspired.com.ua</a:t>
            </a:r>
          </a:p>
          <a:p>
            <a:pPr marL="342900" indent="-342900" algn="l">
              <a:buFont typeface="Wingdings" pitchFamily="2" charset="2"/>
              <a:buChar char="v"/>
            </a:pPr>
            <a:r>
              <a:rPr lang="en-US" sz="3200" i="1" dirty="0"/>
              <a:t>lada-fm.com.ua</a:t>
            </a:r>
            <a:endParaRPr lang="ru-RU" sz="3200" i="1" dirty="0"/>
          </a:p>
        </p:txBody>
      </p:sp>
    </p:spTree>
    <p:extLst>
      <p:ext uri="{BB962C8B-B14F-4D97-AF65-F5344CB8AC3E}">
        <p14:creationId xmlns:p14="http://schemas.microsoft.com/office/powerpoint/2010/main" val="3846261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48680"/>
            <a:ext cx="5477799" cy="936104"/>
          </a:xfrm>
        </p:spPr>
        <p:txBody>
          <a:bodyPr/>
          <a:lstStyle/>
          <a:p>
            <a:pPr marL="0" indent="0" algn="ctr">
              <a:buNone/>
            </a:pPr>
            <a:r>
              <a:rPr lang="uk-UA" sz="4400" b="0" i="1" dirty="0" smtClean="0"/>
              <a:t>Що бачить птах?</a:t>
            </a:r>
            <a:endParaRPr lang="ru-RU" sz="4400" b="0" i="1" dirty="0"/>
          </a:p>
        </p:txBody>
      </p:sp>
      <p:sp>
        <p:nvSpPr>
          <p:cNvPr id="3" name="Объект 2"/>
          <p:cNvSpPr>
            <a:spLocks noGrp="1"/>
          </p:cNvSpPr>
          <p:nvPr>
            <p:ph sz="quarter" idx="13"/>
          </p:nvPr>
        </p:nvSpPr>
        <p:spPr>
          <a:xfrm>
            <a:off x="107504" y="1700808"/>
            <a:ext cx="4752528" cy="4752528"/>
          </a:xfrm>
        </p:spPr>
        <p:txBody>
          <a:bodyPr>
            <a:normAutofit/>
          </a:bodyPr>
          <a:lstStyle/>
          <a:p>
            <a:pPr marL="0" indent="0">
              <a:buNone/>
            </a:pPr>
            <a:r>
              <a:rPr lang="ru-RU" sz="2800" i="1" dirty="0" err="1" smtClean="0"/>
              <a:t>Які</a:t>
            </a:r>
            <a:r>
              <a:rPr lang="ru-RU" sz="2800" i="1" dirty="0" smtClean="0"/>
              <a:t> </a:t>
            </a:r>
            <a:r>
              <a:rPr lang="ru-RU" sz="2800" i="1" dirty="0" err="1" smtClean="0"/>
              <a:t>краєвиди</a:t>
            </a:r>
            <a:r>
              <a:rPr lang="ru-RU" sz="2800" i="1" dirty="0" smtClean="0"/>
              <a:t> </a:t>
            </a:r>
            <a:r>
              <a:rPr lang="ru-RU" sz="2800" i="1" dirty="0" err="1" smtClean="0"/>
              <a:t>йому</a:t>
            </a:r>
            <a:r>
              <a:rPr lang="ru-RU" sz="2800" i="1" dirty="0" smtClean="0"/>
              <a:t> </a:t>
            </a:r>
            <a:r>
              <a:rPr lang="ru-RU" sz="2800" i="1" dirty="0" err="1" smtClean="0"/>
              <a:t>відкриваються</a:t>
            </a:r>
            <a:r>
              <a:rPr lang="ru-RU" sz="2800" i="1" dirty="0" smtClean="0"/>
              <a:t>? В </a:t>
            </a:r>
            <a:r>
              <a:rPr lang="ru-RU" sz="2800" i="1" dirty="0" err="1" smtClean="0"/>
              <a:t>цей</a:t>
            </a:r>
            <a:r>
              <a:rPr lang="ru-RU" sz="2800" i="1" dirty="0" smtClean="0"/>
              <a:t> момент </a:t>
            </a:r>
            <a:r>
              <a:rPr lang="ru-RU" sz="2800" i="1" dirty="0" err="1" smtClean="0"/>
              <a:t>ви</a:t>
            </a:r>
            <a:r>
              <a:rPr lang="ru-RU" sz="2800" i="1" dirty="0" smtClean="0"/>
              <a:t> </a:t>
            </a:r>
            <a:r>
              <a:rPr lang="ru-RU" sz="2800" i="1" dirty="0" err="1" smtClean="0"/>
              <a:t>матимете</a:t>
            </a:r>
            <a:r>
              <a:rPr lang="ru-RU" sz="2800" i="1" dirty="0" smtClean="0"/>
              <a:t> </a:t>
            </a:r>
            <a:r>
              <a:rPr lang="ru-RU" sz="2800" i="1" dirty="0" err="1" smtClean="0"/>
              <a:t>змогу</a:t>
            </a:r>
            <a:r>
              <a:rPr lang="ru-RU" sz="2800" i="1" dirty="0" smtClean="0"/>
              <a:t> </a:t>
            </a:r>
            <a:r>
              <a:rPr lang="ru-RU" sz="2800" i="1" dirty="0" err="1" smtClean="0"/>
              <a:t>побачити</a:t>
            </a:r>
            <a:r>
              <a:rPr lang="ru-RU" sz="2800" i="1" dirty="0" smtClean="0"/>
              <a:t> </a:t>
            </a:r>
            <a:r>
              <a:rPr lang="ru-RU" sz="2800" i="1" dirty="0" err="1" smtClean="0"/>
              <a:t>найрізніші</a:t>
            </a:r>
            <a:r>
              <a:rPr lang="ru-RU" sz="2800" i="1" dirty="0" smtClean="0"/>
              <a:t> </a:t>
            </a:r>
            <a:r>
              <a:rPr lang="ru-RU" sz="2800" i="1" dirty="0" err="1" smtClean="0"/>
              <a:t>куточки</a:t>
            </a:r>
            <a:r>
              <a:rPr lang="ru-RU" sz="2800" i="1" dirty="0" smtClean="0"/>
              <a:t> </a:t>
            </a:r>
            <a:r>
              <a:rPr lang="ru-RU" sz="2800" i="1" dirty="0" err="1" smtClean="0"/>
              <a:t>нашої</a:t>
            </a:r>
            <a:r>
              <a:rPr lang="ru-RU" sz="2800" i="1" dirty="0" smtClean="0"/>
              <a:t> </a:t>
            </a:r>
            <a:r>
              <a:rPr lang="ru-RU" sz="2800" i="1" dirty="0" err="1" smtClean="0"/>
              <a:t>планети</a:t>
            </a:r>
            <a:r>
              <a:rPr lang="ru-RU" sz="2800" i="1" dirty="0" smtClean="0"/>
              <a:t>. Ви </a:t>
            </a:r>
            <a:r>
              <a:rPr lang="ru-RU" sz="2800" i="1" dirty="0" err="1" smtClean="0"/>
              <a:t>побачите</a:t>
            </a:r>
            <a:r>
              <a:rPr lang="ru-RU" sz="2800" i="1" dirty="0" smtClean="0"/>
              <a:t> </a:t>
            </a:r>
            <a:r>
              <a:rPr lang="ru-RU" sz="2800" i="1" dirty="0" err="1" smtClean="0"/>
              <a:t>велич</a:t>
            </a:r>
            <a:r>
              <a:rPr lang="ru-RU" sz="2800" i="1" dirty="0" smtClean="0"/>
              <a:t> </a:t>
            </a:r>
            <a:r>
              <a:rPr lang="ru-RU" sz="2800" i="1" dirty="0" err="1" smtClean="0"/>
              <a:t>міст</a:t>
            </a:r>
            <a:r>
              <a:rPr lang="ru-RU" sz="2800" i="1" dirty="0" smtClean="0"/>
              <a:t>, </a:t>
            </a:r>
            <a:r>
              <a:rPr lang="ru-RU" sz="2800" i="1" dirty="0" err="1" smtClean="0"/>
              <a:t>безкрайність</a:t>
            </a:r>
            <a:r>
              <a:rPr lang="ru-RU" sz="2800" i="1" dirty="0" smtClean="0"/>
              <a:t> </a:t>
            </a:r>
            <a:r>
              <a:rPr lang="ru-RU" sz="2800" i="1" dirty="0" err="1" smtClean="0"/>
              <a:t>океанів</a:t>
            </a:r>
            <a:r>
              <a:rPr lang="ru-RU" sz="2800" i="1" dirty="0" smtClean="0"/>
              <a:t> та </a:t>
            </a:r>
            <a:r>
              <a:rPr lang="ru-RU" sz="2800" i="1" dirty="0" err="1" smtClean="0"/>
              <a:t>могутність</a:t>
            </a:r>
            <a:r>
              <a:rPr lang="ru-RU" sz="2800" i="1" dirty="0" smtClean="0"/>
              <a:t> </a:t>
            </a:r>
            <a:r>
              <a:rPr lang="ru-RU" sz="2800" i="1" dirty="0" err="1" smtClean="0"/>
              <a:t>гір</a:t>
            </a:r>
            <a:r>
              <a:rPr lang="ru-RU" sz="2800" i="1" dirty="0" smtClean="0"/>
              <a:t> з </a:t>
            </a:r>
            <a:r>
              <a:rPr lang="ru-RU" sz="2800" i="1" dirty="0" err="1" smtClean="0"/>
              <a:t>висоти</a:t>
            </a:r>
            <a:r>
              <a:rPr lang="ru-RU" sz="2800" i="1" dirty="0" smtClean="0"/>
              <a:t> </a:t>
            </a:r>
            <a:r>
              <a:rPr lang="ru-RU" sz="2800" i="1" dirty="0" err="1" smtClean="0"/>
              <a:t>пташиного</a:t>
            </a:r>
            <a:r>
              <a:rPr lang="ru-RU" sz="2800" i="1" dirty="0" smtClean="0"/>
              <a:t> </a:t>
            </a:r>
            <a:r>
              <a:rPr lang="ru-RU" sz="2800" i="1" dirty="0" err="1" smtClean="0"/>
              <a:t>польоту</a:t>
            </a:r>
            <a:endParaRPr lang="ru-RU" sz="2800" i="1" dirty="0"/>
          </a:p>
        </p:txBody>
      </p:sp>
      <p:pic>
        <p:nvPicPr>
          <p:cNvPr id="5" name="Объект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220072" y="2213635"/>
            <a:ext cx="2160240" cy="2160240"/>
          </a:xfrm>
          <a:prstGeom prst="rect">
            <a:avLst/>
          </a:prstGeom>
          <a:ln>
            <a:noFill/>
          </a:ln>
          <a:effectLst>
            <a:softEdge rad="112500"/>
          </a:effectLst>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2120" y="27143"/>
            <a:ext cx="3240360" cy="2160240"/>
          </a:xfrm>
          <a:prstGeom prst="rect">
            <a:avLst/>
          </a:prstGeom>
          <a:ln>
            <a:noFill/>
          </a:ln>
          <a:effectLst>
            <a:softEdge rad="112500"/>
          </a:effectLst>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072" y="4554578"/>
            <a:ext cx="3240360" cy="20454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93436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0" y="0"/>
            <a:ext cx="4139952" cy="793087"/>
          </a:xfrm>
        </p:spPr>
        <p:txBody>
          <a:bodyPr/>
          <a:lstStyle/>
          <a:p>
            <a:pPr marL="0" indent="0" algn="ctr">
              <a:buNone/>
            </a:pPr>
            <a:r>
              <a:rPr lang="uk-UA" sz="4000" b="0" i="1" dirty="0" smtClean="0"/>
              <a:t>Річки Ісландії</a:t>
            </a:r>
            <a:endParaRPr lang="ru-RU" sz="4000" b="0" i="1" dirty="0"/>
          </a:p>
        </p:txBody>
      </p:sp>
      <p:pic>
        <p:nvPicPr>
          <p:cNvPr id="8" name="Объект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355976" y="116631"/>
            <a:ext cx="4680520" cy="3759575"/>
          </a:xfrm>
          <a:prstGeom prst="rect">
            <a:avLst/>
          </a:prstGeom>
          <a:ln>
            <a:noFill/>
          </a:ln>
          <a:effectLst>
            <a:softEdge rad="112500"/>
          </a:effectLst>
        </p:spPr>
      </p:pic>
      <p:sp>
        <p:nvSpPr>
          <p:cNvPr id="7" name="Текст 6"/>
          <p:cNvSpPr>
            <a:spLocks noGrp="1"/>
          </p:cNvSpPr>
          <p:nvPr>
            <p:ph type="body" sz="half" idx="2"/>
          </p:nvPr>
        </p:nvSpPr>
        <p:spPr>
          <a:xfrm>
            <a:off x="24834" y="980728"/>
            <a:ext cx="4115118" cy="5877272"/>
          </a:xfrm>
        </p:spPr>
        <p:txBody>
          <a:bodyPr>
            <a:normAutofit/>
          </a:bodyPr>
          <a:lstStyle/>
          <a:p>
            <a:r>
              <a:rPr lang="ru-RU" sz="2800" i="1" dirty="0" smtClean="0"/>
              <a:t> </a:t>
            </a:r>
            <a:endParaRPr lang="ru-RU" sz="2800" i="1" dirty="0"/>
          </a:p>
        </p:txBody>
      </p:sp>
      <p:sp>
        <p:nvSpPr>
          <p:cNvPr id="9" name="Прямоугольник 8"/>
          <p:cNvSpPr/>
          <p:nvPr/>
        </p:nvSpPr>
        <p:spPr>
          <a:xfrm>
            <a:off x="4355976" y="3861048"/>
            <a:ext cx="4572000" cy="2677656"/>
          </a:xfrm>
          <a:prstGeom prst="rect">
            <a:avLst/>
          </a:prstGeom>
        </p:spPr>
        <p:txBody>
          <a:bodyPr>
            <a:spAutoFit/>
          </a:bodyPr>
          <a:lstStyle/>
          <a:p>
            <a:r>
              <a:rPr lang="ru-RU" sz="2800" i="1" dirty="0" smtClean="0"/>
              <a:t> </a:t>
            </a:r>
            <a:r>
              <a:rPr lang="ru-RU" sz="2800" i="1" dirty="0" err="1" smtClean="0"/>
              <a:t>Річка</a:t>
            </a:r>
            <a:r>
              <a:rPr lang="ru-RU" sz="2800" i="1" dirty="0" smtClean="0"/>
              <a:t> </a:t>
            </a:r>
            <a:r>
              <a:rPr lang="ru-RU" sz="2800" i="1" dirty="0" err="1"/>
              <a:t>Хвіутау</a:t>
            </a:r>
            <a:r>
              <a:rPr lang="ru-RU" sz="2800" i="1" dirty="0"/>
              <a:t> з </a:t>
            </a:r>
            <a:r>
              <a:rPr lang="ru-RU" sz="2800" i="1" dirty="0" err="1"/>
              <a:t>її</a:t>
            </a:r>
            <a:r>
              <a:rPr lang="ru-RU" sz="2800" i="1" dirty="0"/>
              <a:t> дивною </a:t>
            </a:r>
            <a:r>
              <a:rPr lang="ru-RU" sz="2800" i="1" dirty="0" err="1"/>
              <a:t>палітрою</a:t>
            </a:r>
            <a:r>
              <a:rPr lang="ru-RU" sz="2800" i="1" dirty="0"/>
              <a:t> </a:t>
            </a:r>
            <a:r>
              <a:rPr lang="ru-RU" sz="2800" i="1" dirty="0" err="1"/>
              <a:t>барв</a:t>
            </a:r>
            <a:r>
              <a:rPr lang="ru-RU" sz="2800" i="1" dirty="0"/>
              <a:t> і </a:t>
            </a:r>
            <a:r>
              <a:rPr lang="ru-RU" sz="2800" i="1" dirty="0" err="1"/>
              <a:t>незвичайними</a:t>
            </a:r>
            <a:r>
              <a:rPr lang="ru-RU" sz="2800" i="1" dirty="0"/>
              <a:t> пейзажами. Схоже на </a:t>
            </a:r>
            <a:r>
              <a:rPr lang="ru-RU" sz="2800" i="1" dirty="0" err="1"/>
              <a:t>якесь</a:t>
            </a:r>
            <a:r>
              <a:rPr lang="ru-RU" sz="2800" i="1" dirty="0"/>
              <a:t> </a:t>
            </a:r>
            <a:r>
              <a:rPr lang="ru-RU" sz="2800" i="1" dirty="0" err="1"/>
              <a:t>фантастичне</a:t>
            </a:r>
            <a:r>
              <a:rPr lang="ru-RU" sz="2800" i="1" dirty="0"/>
              <a:t> дерево, правда?...</a:t>
            </a:r>
          </a:p>
        </p:txBody>
      </p:sp>
      <p:pic>
        <p:nvPicPr>
          <p:cNvPr id="10" name="Рисунок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68" y="3860851"/>
            <a:ext cx="3837348" cy="2886433"/>
          </a:xfrm>
          <a:prstGeom prst="rect">
            <a:avLst/>
          </a:prstGeom>
          <a:ln>
            <a:noFill/>
          </a:ln>
          <a:effectLst>
            <a:softEdge rad="112500"/>
          </a:effectLst>
        </p:spPr>
      </p:pic>
      <p:sp>
        <p:nvSpPr>
          <p:cNvPr id="11" name="Прямоугольник 10"/>
          <p:cNvSpPr/>
          <p:nvPr/>
        </p:nvSpPr>
        <p:spPr>
          <a:xfrm>
            <a:off x="72068" y="1183195"/>
            <a:ext cx="3622460" cy="2677656"/>
          </a:xfrm>
          <a:prstGeom prst="rect">
            <a:avLst/>
          </a:prstGeom>
        </p:spPr>
        <p:txBody>
          <a:bodyPr wrap="square">
            <a:spAutoFit/>
          </a:bodyPr>
          <a:lstStyle/>
          <a:p>
            <a:r>
              <a:rPr lang="uk-UA" sz="2400" i="1" dirty="0" smtClean="0"/>
              <a:t>Тюнгнаау – річка у південній частині острова. Вона протікає по краю льодовика та впадає у найдовшу річку Ісландії - Тьоурсау</a:t>
            </a:r>
            <a:endParaRPr lang="ru-RU" sz="2400" i="1" dirty="0"/>
          </a:p>
        </p:txBody>
      </p:sp>
    </p:spTree>
    <p:extLst>
      <p:ext uri="{BB962C8B-B14F-4D97-AF65-F5344CB8AC3E}">
        <p14:creationId xmlns:p14="http://schemas.microsoft.com/office/powerpoint/2010/main" val="2135302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79912" y="1124744"/>
            <a:ext cx="5040560" cy="1440160"/>
          </a:xfrm>
        </p:spPr>
        <p:txBody>
          <a:bodyPr/>
          <a:lstStyle/>
          <a:p>
            <a:pPr marL="0" indent="0" algn="ctr">
              <a:buNone/>
            </a:pPr>
            <a:r>
              <a:rPr lang="uk-UA" sz="4000" b="0" i="1" dirty="0" smtClean="0"/>
              <a:t>Велика голуба печера</a:t>
            </a:r>
            <a:endParaRPr lang="ru-RU" sz="4000" b="0" i="1" dirty="0"/>
          </a:p>
        </p:txBody>
      </p:sp>
      <p:pic>
        <p:nvPicPr>
          <p:cNvPr id="5" name="Объект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7504" y="260648"/>
            <a:ext cx="3346450" cy="2508372"/>
          </a:xfrm>
          <a:prstGeom prst="rect">
            <a:avLst/>
          </a:prstGeom>
          <a:ln>
            <a:noFill/>
          </a:ln>
          <a:effectLst>
            <a:softEdge rad="112500"/>
          </a:effectLst>
        </p:spPr>
      </p:pic>
      <p:pic>
        <p:nvPicPr>
          <p:cNvPr id="6" name="Объект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5580112" y="2762609"/>
            <a:ext cx="3346450" cy="3355325"/>
          </a:xfrm>
          <a:prstGeom prst="rect">
            <a:avLst/>
          </a:prstGeom>
          <a:ln>
            <a:noFill/>
          </a:ln>
          <a:effectLst>
            <a:softEdge rad="112500"/>
          </a:effectLst>
        </p:spPr>
      </p:pic>
      <p:sp>
        <p:nvSpPr>
          <p:cNvPr id="7" name="Прямоугольник 6"/>
          <p:cNvSpPr/>
          <p:nvPr/>
        </p:nvSpPr>
        <p:spPr>
          <a:xfrm>
            <a:off x="107504" y="2780928"/>
            <a:ext cx="5400600" cy="3416320"/>
          </a:xfrm>
          <a:prstGeom prst="rect">
            <a:avLst/>
          </a:prstGeom>
        </p:spPr>
        <p:txBody>
          <a:bodyPr wrap="square">
            <a:spAutoFit/>
          </a:bodyPr>
          <a:lstStyle/>
          <a:p>
            <a:r>
              <a:rPr lang="en-US" sz="2400" i="1" dirty="0"/>
              <a:t>Great Blue </a:t>
            </a:r>
            <a:r>
              <a:rPr lang="en-US" sz="2400" i="1" dirty="0" smtClean="0"/>
              <a:t>Hole</a:t>
            </a:r>
            <a:r>
              <a:rPr lang="uk-UA" sz="2400" i="1" dirty="0" smtClean="0"/>
              <a:t> – велика підводна печера біля узбережжя Белізу.</a:t>
            </a:r>
            <a:r>
              <a:rPr lang="ru-RU" sz="2400" i="1" dirty="0"/>
              <a:t> Печера </a:t>
            </a:r>
            <a:r>
              <a:rPr lang="ru-RU" sz="2400" i="1" dirty="0" err="1"/>
              <a:t>має</a:t>
            </a:r>
            <a:r>
              <a:rPr lang="ru-RU" sz="2400" i="1" dirty="0"/>
              <a:t> </a:t>
            </a:r>
            <a:r>
              <a:rPr lang="ru-RU" sz="2400" i="1" dirty="0" err="1"/>
              <a:t>круглу</a:t>
            </a:r>
            <a:r>
              <a:rPr lang="ru-RU" sz="2400" i="1" dirty="0"/>
              <a:t> форму, </a:t>
            </a:r>
            <a:r>
              <a:rPr lang="ru-RU" sz="2400" i="1" dirty="0" err="1"/>
              <a:t>понад</a:t>
            </a:r>
            <a:r>
              <a:rPr lang="ru-RU" sz="2400" i="1" dirty="0"/>
              <a:t> 330 </a:t>
            </a:r>
            <a:r>
              <a:rPr lang="ru-RU" sz="2400" i="1" dirty="0" err="1" smtClean="0"/>
              <a:t>метрів</a:t>
            </a:r>
            <a:r>
              <a:rPr lang="ru-RU" sz="2400" i="1" dirty="0" smtClean="0"/>
              <a:t> </a:t>
            </a:r>
            <a:r>
              <a:rPr lang="ru-RU" sz="2400" i="1" dirty="0"/>
              <a:t>в </a:t>
            </a:r>
            <a:r>
              <a:rPr lang="ru-RU" sz="2400" i="1" dirty="0" err="1"/>
              <a:t>діаметрі</a:t>
            </a:r>
            <a:r>
              <a:rPr lang="ru-RU" sz="2400" i="1" dirty="0"/>
              <a:t> і 140 м </a:t>
            </a:r>
            <a:r>
              <a:rPr lang="ru-RU" sz="2400" i="1" dirty="0" err="1" smtClean="0"/>
              <a:t>завглибшки.Сформувалася</a:t>
            </a:r>
            <a:r>
              <a:rPr lang="ru-RU" sz="2400" i="1" dirty="0" smtClean="0"/>
              <a:t> </a:t>
            </a:r>
            <a:r>
              <a:rPr lang="ru-RU" sz="2400" i="1" dirty="0"/>
              <a:t>як </a:t>
            </a:r>
            <a:r>
              <a:rPr lang="ru-RU" sz="2400" i="1" dirty="0" err="1"/>
              <a:t>вапнякова</a:t>
            </a:r>
            <a:r>
              <a:rPr lang="ru-RU" sz="2400" i="1" dirty="0"/>
              <a:t> </a:t>
            </a:r>
            <a:r>
              <a:rPr lang="ru-RU" sz="2400" i="1" dirty="0" err="1"/>
              <a:t>печера</a:t>
            </a:r>
            <a:r>
              <a:rPr lang="ru-RU" sz="2400" i="1" dirty="0"/>
              <a:t> </a:t>
            </a:r>
            <a:r>
              <a:rPr lang="ru-RU" sz="2400" i="1" dirty="0" err="1"/>
              <a:t>протягом</a:t>
            </a:r>
            <a:r>
              <a:rPr lang="ru-RU" sz="2400" i="1" dirty="0"/>
              <a:t> </a:t>
            </a:r>
            <a:r>
              <a:rPr lang="ru-RU" sz="2400" i="1" dirty="0" err="1"/>
              <a:t>останнього</a:t>
            </a:r>
            <a:r>
              <a:rPr lang="ru-RU" sz="2400" i="1" dirty="0"/>
              <a:t> </a:t>
            </a:r>
            <a:r>
              <a:rPr lang="ru-RU" sz="2400" i="1" dirty="0" err="1"/>
              <a:t>льодовикового</a:t>
            </a:r>
            <a:r>
              <a:rPr lang="ru-RU" sz="2400" i="1" dirty="0"/>
              <a:t> </a:t>
            </a:r>
            <a:r>
              <a:rPr lang="ru-RU" sz="2400" i="1" dirty="0" err="1"/>
              <a:t>періоду</a:t>
            </a:r>
            <a:r>
              <a:rPr lang="ru-RU" sz="2400" i="1" dirty="0"/>
              <a:t>, коли </a:t>
            </a:r>
            <a:r>
              <a:rPr lang="ru-RU" sz="2400" i="1" dirty="0" err="1"/>
              <a:t>рівень</a:t>
            </a:r>
            <a:r>
              <a:rPr lang="ru-RU" sz="2400" i="1" dirty="0"/>
              <a:t> моря </a:t>
            </a:r>
            <a:r>
              <a:rPr lang="ru-RU" sz="2400" i="1" dirty="0" err="1"/>
              <a:t>був</a:t>
            </a:r>
            <a:r>
              <a:rPr lang="ru-RU" sz="2400" i="1" dirty="0"/>
              <a:t> </a:t>
            </a:r>
            <a:r>
              <a:rPr lang="ru-RU" sz="2400" i="1" dirty="0" err="1"/>
              <a:t>набагато</a:t>
            </a:r>
            <a:r>
              <a:rPr lang="ru-RU" sz="2400" i="1" dirty="0"/>
              <a:t> </a:t>
            </a:r>
            <a:r>
              <a:rPr lang="ru-RU" sz="2400" i="1" dirty="0" err="1"/>
              <a:t>нижчим</a:t>
            </a:r>
            <a:r>
              <a:rPr lang="ru-RU" sz="2400" i="1" dirty="0"/>
              <a:t>.</a:t>
            </a:r>
          </a:p>
        </p:txBody>
      </p:sp>
    </p:spTree>
    <p:extLst>
      <p:ext uri="{BB962C8B-B14F-4D97-AF65-F5344CB8AC3E}">
        <p14:creationId xmlns:p14="http://schemas.microsoft.com/office/powerpoint/2010/main" val="4088192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975" y="0"/>
            <a:ext cx="6512511" cy="956715"/>
          </a:xfrm>
        </p:spPr>
        <p:txBody>
          <a:bodyPr/>
          <a:lstStyle/>
          <a:p>
            <a:pPr marL="0" indent="0" algn="ctr">
              <a:buNone/>
            </a:pPr>
            <a:r>
              <a:rPr lang="uk-UA" sz="4000" b="0" i="1" dirty="0" smtClean="0"/>
              <a:t>Площа Святого Петра</a:t>
            </a:r>
            <a:endParaRPr lang="ru-RU" sz="4000" b="0" i="1" dirty="0"/>
          </a:p>
        </p:txBody>
      </p:sp>
      <p:pic>
        <p:nvPicPr>
          <p:cNvPr id="5" name="Объект 4"/>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4644008" y="1196752"/>
            <a:ext cx="4383365" cy="2739603"/>
          </a:xfrm>
          <a:prstGeom prst="rect">
            <a:avLst/>
          </a:prstGeom>
          <a:ln>
            <a:noFill/>
          </a:ln>
          <a:effectLst>
            <a:softEdge rad="112500"/>
          </a:effectLst>
        </p:spPr>
      </p:pic>
      <p:pic>
        <p:nvPicPr>
          <p:cNvPr id="3" name="Объект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619672" y="4407374"/>
            <a:ext cx="3346450" cy="2325622"/>
          </a:xfrm>
          <a:prstGeom prst="rect">
            <a:avLst/>
          </a:prstGeom>
          <a:ln>
            <a:noFill/>
          </a:ln>
          <a:effectLst>
            <a:softEdge rad="112500"/>
          </a:effectLst>
        </p:spPr>
      </p:pic>
      <p:sp>
        <p:nvSpPr>
          <p:cNvPr id="7" name="Прямоугольник 6"/>
          <p:cNvSpPr/>
          <p:nvPr/>
        </p:nvSpPr>
        <p:spPr>
          <a:xfrm>
            <a:off x="14344" y="692696"/>
            <a:ext cx="4320480" cy="4154984"/>
          </a:xfrm>
          <a:prstGeom prst="rect">
            <a:avLst/>
          </a:prstGeom>
        </p:spPr>
        <p:txBody>
          <a:bodyPr wrap="square">
            <a:spAutoFit/>
          </a:bodyPr>
          <a:lstStyle/>
          <a:p>
            <a:r>
              <a:rPr lang="ru-RU" sz="2400" i="1" dirty="0" err="1"/>
              <a:t>Площа</a:t>
            </a:r>
            <a:r>
              <a:rPr lang="ru-RU" sz="2400" i="1" dirty="0"/>
              <a:t> святого </a:t>
            </a:r>
            <a:r>
              <a:rPr lang="ru-RU" sz="2400" i="1" dirty="0" smtClean="0"/>
              <a:t>Петра </a:t>
            </a:r>
            <a:r>
              <a:rPr lang="ru-RU" sz="2400" i="1" dirty="0" err="1" smtClean="0"/>
              <a:t>була</a:t>
            </a:r>
            <a:r>
              <a:rPr lang="ru-RU" sz="2400" i="1" dirty="0" smtClean="0"/>
              <a:t> </a:t>
            </a:r>
            <a:r>
              <a:rPr lang="ru-RU" sz="2400" i="1" dirty="0" err="1" smtClean="0"/>
              <a:t>закладена</a:t>
            </a:r>
            <a:r>
              <a:rPr lang="ru-RU" sz="2400" i="1" dirty="0" smtClean="0"/>
              <a:t> в 1656-1667-му роках за наказом </a:t>
            </a:r>
            <a:r>
              <a:rPr lang="ru-RU" sz="2400" i="1" dirty="0" err="1" smtClean="0"/>
              <a:t>Папи</a:t>
            </a:r>
            <a:r>
              <a:rPr lang="ru-RU" sz="2400" i="1" dirty="0" smtClean="0"/>
              <a:t> </a:t>
            </a:r>
            <a:r>
              <a:rPr lang="ru-RU" sz="2400" i="1" dirty="0" err="1" smtClean="0"/>
              <a:t>Олександра</a:t>
            </a:r>
            <a:r>
              <a:rPr lang="ru-RU" sz="2400" i="1" dirty="0" smtClean="0"/>
              <a:t> </a:t>
            </a:r>
            <a:r>
              <a:rPr lang="en-US" sz="2400" i="1" dirty="0" smtClean="0"/>
              <a:t>VII</a:t>
            </a:r>
            <a:r>
              <a:rPr lang="uk-UA" sz="2400" i="1" dirty="0" smtClean="0"/>
              <a:t>-го. За задумом архітектора Берніні, її величні колонади з 284 колон, увінчані 140 статуями святих, мали втілювати в собі </a:t>
            </a:r>
            <a:r>
              <a:rPr lang="en-US" sz="2400" i="1" dirty="0" smtClean="0"/>
              <a:t>“</a:t>
            </a:r>
            <a:r>
              <a:rPr lang="uk-UA" sz="2400" i="1" dirty="0" smtClean="0"/>
              <a:t>материнські руки церкви</a:t>
            </a:r>
            <a:r>
              <a:rPr lang="en-US" sz="2400" i="1" dirty="0" smtClean="0"/>
              <a:t>”</a:t>
            </a:r>
            <a:r>
              <a:rPr lang="uk-UA" sz="2400" i="1" dirty="0" smtClean="0"/>
              <a:t>.</a:t>
            </a:r>
            <a:endParaRPr lang="ru-RU" sz="2400" i="1" dirty="0"/>
          </a:p>
        </p:txBody>
      </p:sp>
      <p:sp>
        <p:nvSpPr>
          <p:cNvPr id="8" name="Прямоугольник 7"/>
          <p:cNvSpPr/>
          <p:nvPr/>
        </p:nvSpPr>
        <p:spPr>
          <a:xfrm>
            <a:off x="4860033" y="3990255"/>
            <a:ext cx="4176464" cy="830997"/>
          </a:xfrm>
          <a:prstGeom prst="rect">
            <a:avLst/>
          </a:prstGeom>
        </p:spPr>
        <p:txBody>
          <a:bodyPr wrap="square">
            <a:spAutoFit/>
          </a:bodyPr>
          <a:lstStyle/>
          <a:p>
            <a:r>
              <a:rPr lang="ru-RU" sz="2400" i="1" dirty="0" err="1" smtClean="0"/>
              <a:t>Розмір</a:t>
            </a:r>
            <a:r>
              <a:rPr lang="ru-RU" sz="2400" i="1" dirty="0" smtClean="0"/>
              <a:t> </a:t>
            </a:r>
            <a:r>
              <a:rPr lang="ru-RU" sz="2400" i="1" dirty="0" err="1" smtClean="0"/>
              <a:t>площі</a:t>
            </a:r>
            <a:r>
              <a:rPr lang="ru-RU" sz="2400" i="1" dirty="0" smtClean="0"/>
              <a:t> становить 340 та 240 </a:t>
            </a:r>
            <a:r>
              <a:rPr lang="ru-RU" sz="2400" i="1" dirty="0" err="1" smtClean="0"/>
              <a:t>метрів</a:t>
            </a:r>
            <a:endParaRPr lang="ru-RU" sz="2400" i="1" dirty="0"/>
          </a:p>
        </p:txBody>
      </p:sp>
    </p:spTree>
    <p:extLst>
      <p:ext uri="{BB962C8B-B14F-4D97-AF65-F5344CB8AC3E}">
        <p14:creationId xmlns:p14="http://schemas.microsoft.com/office/powerpoint/2010/main" val="491485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0"/>
            <a:ext cx="6512511" cy="836712"/>
          </a:xfrm>
        </p:spPr>
        <p:txBody>
          <a:bodyPr/>
          <a:lstStyle/>
          <a:p>
            <a:pPr marL="0" indent="0" algn="ctr">
              <a:buNone/>
            </a:pPr>
            <a:r>
              <a:rPr lang="uk-UA" sz="4000" b="0" i="1" dirty="0" smtClean="0"/>
              <a:t>Заборонене місто</a:t>
            </a:r>
            <a:endParaRPr lang="ru-RU" sz="4000" b="0" i="1" dirty="0"/>
          </a:p>
        </p:txBody>
      </p:sp>
      <p:pic>
        <p:nvPicPr>
          <p:cNvPr id="5" name="Объект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644008" y="3068960"/>
            <a:ext cx="4338216" cy="2892143"/>
          </a:xfrm>
          <a:prstGeom prst="rect">
            <a:avLst/>
          </a:prstGeom>
          <a:ln>
            <a:noFill/>
          </a:ln>
          <a:effectLst>
            <a:softEdge rad="112500"/>
          </a:effectLst>
        </p:spPr>
      </p:pic>
      <p:sp>
        <p:nvSpPr>
          <p:cNvPr id="4" name="Объект 3"/>
          <p:cNvSpPr>
            <a:spLocks noGrp="1"/>
          </p:cNvSpPr>
          <p:nvPr>
            <p:ph sz="quarter" idx="14"/>
          </p:nvPr>
        </p:nvSpPr>
        <p:spPr>
          <a:xfrm>
            <a:off x="107504" y="1052736"/>
            <a:ext cx="8280920" cy="2160240"/>
          </a:xfrm>
        </p:spPr>
        <p:txBody>
          <a:bodyPr>
            <a:normAutofit lnSpcReduction="10000"/>
          </a:bodyPr>
          <a:lstStyle/>
          <a:p>
            <a:pPr marL="45720" indent="0">
              <a:buNone/>
            </a:pPr>
            <a:r>
              <a:rPr lang="uk-UA" sz="2400" i="1" dirty="0" smtClean="0"/>
              <a:t>Заборонене місто, розташоване в центрі Пекіна, колись слугувало оселею для імператорських династій Мін та Цин. Воно було замкнене для решти світу протягом 500 років. Правителі нечасто полишали його стіни, тим паче, що все, чого вони лише могли забажати, в місті було.</a:t>
            </a:r>
            <a:endParaRPr lang="ru-RU" sz="2400" i="1" dirty="0"/>
          </a:p>
        </p:txBody>
      </p:sp>
      <p:sp>
        <p:nvSpPr>
          <p:cNvPr id="6" name="Прямоугольник 5"/>
          <p:cNvSpPr/>
          <p:nvPr/>
        </p:nvSpPr>
        <p:spPr>
          <a:xfrm>
            <a:off x="107504" y="3861048"/>
            <a:ext cx="4536504" cy="2677656"/>
          </a:xfrm>
          <a:prstGeom prst="rect">
            <a:avLst/>
          </a:prstGeom>
        </p:spPr>
        <p:txBody>
          <a:bodyPr wrap="square">
            <a:spAutoFit/>
          </a:bodyPr>
          <a:lstStyle/>
          <a:p>
            <a:r>
              <a:rPr lang="ru-RU" sz="2400" i="1" dirty="0" smtClean="0"/>
              <a:t>На те, </a:t>
            </a:r>
            <a:r>
              <a:rPr lang="ru-RU" sz="2400" i="1" dirty="0" err="1" smtClean="0"/>
              <a:t>щоб</a:t>
            </a:r>
            <a:r>
              <a:rPr lang="ru-RU" sz="2400" i="1" dirty="0" smtClean="0"/>
              <a:t> </a:t>
            </a:r>
            <a:r>
              <a:rPr lang="ru-RU" sz="2400" i="1" dirty="0" err="1" smtClean="0"/>
              <a:t>оглянути</a:t>
            </a:r>
            <a:r>
              <a:rPr lang="ru-RU" sz="2400" i="1" dirty="0" smtClean="0"/>
              <a:t> весь комплекс, </a:t>
            </a:r>
            <a:r>
              <a:rPr lang="ru-RU" sz="2400" i="1" dirty="0" err="1" smtClean="0"/>
              <a:t>із</a:t>
            </a:r>
            <a:r>
              <a:rPr lang="ru-RU" sz="2400" i="1" dirty="0" smtClean="0"/>
              <a:t> </a:t>
            </a:r>
            <a:r>
              <a:rPr lang="ru-RU" sz="2400" i="1" dirty="0" err="1" smtClean="0"/>
              <a:t>його</a:t>
            </a:r>
            <a:r>
              <a:rPr lang="ru-RU" sz="2400" i="1" dirty="0" smtClean="0"/>
              <a:t>  </a:t>
            </a:r>
          </a:p>
          <a:p>
            <a:r>
              <a:rPr lang="ru-RU" sz="2400" i="1" dirty="0" smtClean="0"/>
              <a:t>800 </a:t>
            </a:r>
            <a:r>
              <a:rPr lang="ru-RU" sz="2400" i="1" dirty="0" err="1" smtClean="0"/>
              <a:t>будівлями</a:t>
            </a:r>
            <a:r>
              <a:rPr lang="ru-RU" sz="2400" i="1" dirty="0" smtClean="0"/>
              <a:t>, </a:t>
            </a:r>
            <a:r>
              <a:rPr lang="ru-RU" sz="2400" i="1" dirty="0" err="1" smtClean="0"/>
              <a:t>може</a:t>
            </a:r>
            <a:r>
              <a:rPr lang="ru-RU" sz="2400" i="1" dirty="0" smtClean="0"/>
              <a:t> </a:t>
            </a:r>
            <a:r>
              <a:rPr lang="ru-RU" sz="2400" i="1" dirty="0" err="1" smtClean="0"/>
              <a:t>забракнути</a:t>
            </a:r>
            <a:r>
              <a:rPr lang="ru-RU" sz="2400" i="1" dirty="0" smtClean="0"/>
              <a:t> </a:t>
            </a:r>
            <a:r>
              <a:rPr lang="ru-RU" sz="2400" i="1" dirty="0" err="1" smtClean="0"/>
              <a:t>цілого</a:t>
            </a:r>
            <a:r>
              <a:rPr lang="ru-RU" sz="2400" i="1" dirty="0" smtClean="0"/>
              <a:t> дня -  </a:t>
            </a:r>
            <a:r>
              <a:rPr lang="ru-RU" sz="2400" i="1" dirty="0" err="1" smtClean="0"/>
              <a:t>тож</a:t>
            </a:r>
            <a:r>
              <a:rPr lang="ru-RU" sz="2400" i="1" dirty="0" smtClean="0"/>
              <a:t>, </a:t>
            </a:r>
            <a:r>
              <a:rPr lang="ru-RU" sz="2400" i="1" dirty="0" err="1" smtClean="0"/>
              <a:t>імовірно</a:t>
            </a:r>
            <a:r>
              <a:rPr lang="ru-RU" sz="2400" i="1" dirty="0" smtClean="0"/>
              <a:t>, </a:t>
            </a:r>
            <a:r>
              <a:rPr lang="ru-RU" sz="2400" i="1" dirty="0" err="1" smtClean="0"/>
              <a:t>краще</a:t>
            </a:r>
            <a:r>
              <a:rPr lang="ru-RU" sz="2400" i="1" dirty="0" smtClean="0"/>
              <a:t> </a:t>
            </a:r>
            <a:r>
              <a:rPr lang="ru-RU" sz="2400" i="1" dirty="0" err="1" smtClean="0"/>
              <a:t>подивитись</a:t>
            </a:r>
            <a:r>
              <a:rPr lang="ru-RU" sz="2400" i="1" dirty="0" smtClean="0"/>
              <a:t> на </a:t>
            </a:r>
            <a:r>
              <a:rPr lang="ru-RU" sz="2400" i="1" dirty="0" err="1" smtClean="0"/>
              <a:t>нього</a:t>
            </a:r>
            <a:r>
              <a:rPr lang="ru-RU" sz="2400" i="1" dirty="0" smtClean="0"/>
              <a:t> </a:t>
            </a:r>
            <a:r>
              <a:rPr lang="ru-RU" sz="2400" i="1" dirty="0" err="1" smtClean="0"/>
              <a:t>саме</a:t>
            </a:r>
            <a:r>
              <a:rPr lang="ru-RU" sz="2400" i="1" dirty="0" smtClean="0"/>
              <a:t> </a:t>
            </a:r>
            <a:r>
              <a:rPr lang="ru-RU" sz="2400" i="1" dirty="0" err="1" smtClean="0"/>
              <a:t>згори</a:t>
            </a:r>
            <a:r>
              <a:rPr lang="ru-RU" sz="2400" i="1" dirty="0" smtClean="0"/>
              <a:t>.</a:t>
            </a:r>
            <a:endParaRPr lang="ru-RU" sz="2400" i="1" dirty="0"/>
          </a:p>
        </p:txBody>
      </p:sp>
    </p:spTree>
    <p:extLst>
      <p:ext uri="{BB962C8B-B14F-4D97-AF65-F5344CB8AC3E}">
        <p14:creationId xmlns:p14="http://schemas.microsoft.com/office/powerpoint/2010/main" val="3038622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99992" y="116632"/>
            <a:ext cx="4248472" cy="864096"/>
          </a:xfrm>
        </p:spPr>
        <p:txBody>
          <a:bodyPr/>
          <a:lstStyle/>
          <a:p>
            <a:pPr marL="0" indent="0" algn="ctr">
              <a:buNone/>
            </a:pPr>
            <a:r>
              <a:rPr lang="uk-UA" sz="4000" b="0" i="1" dirty="0" smtClean="0"/>
              <a:t>Лондон</a:t>
            </a:r>
            <a:r>
              <a:rPr lang="uk-UA" dirty="0" smtClean="0"/>
              <a:t> </a:t>
            </a:r>
            <a:endParaRPr lang="ru-RU" dirty="0"/>
          </a:p>
        </p:txBody>
      </p:sp>
      <p:pic>
        <p:nvPicPr>
          <p:cNvPr id="5" name="Объект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 y="332655"/>
            <a:ext cx="4660007" cy="3607747"/>
          </a:xfrm>
          <a:prstGeom prst="rect">
            <a:avLst/>
          </a:prstGeom>
          <a:ln>
            <a:noFill/>
          </a:ln>
          <a:effectLst>
            <a:softEdge rad="112500"/>
          </a:effectLst>
        </p:spPr>
      </p:pic>
      <p:pic>
        <p:nvPicPr>
          <p:cNvPr id="6" name="Объект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860032" y="3933056"/>
            <a:ext cx="4176464" cy="2784308"/>
          </a:xfrm>
          <a:prstGeom prst="rect">
            <a:avLst/>
          </a:prstGeom>
          <a:ln>
            <a:noFill/>
          </a:ln>
          <a:effectLst>
            <a:softEdge rad="112500"/>
          </a:effectLst>
        </p:spPr>
      </p:pic>
      <p:sp>
        <p:nvSpPr>
          <p:cNvPr id="7" name="Прямоугольник 6"/>
          <p:cNvSpPr/>
          <p:nvPr/>
        </p:nvSpPr>
        <p:spPr>
          <a:xfrm>
            <a:off x="4651906" y="893415"/>
            <a:ext cx="4536504" cy="3046988"/>
          </a:xfrm>
          <a:prstGeom prst="rect">
            <a:avLst/>
          </a:prstGeom>
        </p:spPr>
        <p:txBody>
          <a:bodyPr wrap="square">
            <a:spAutoFit/>
          </a:bodyPr>
          <a:lstStyle/>
          <a:p>
            <a:r>
              <a:rPr lang="ru-RU" sz="2400" i="1" dirty="0" err="1"/>
              <a:t>Столиця</a:t>
            </a:r>
            <a:r>
              <a:rPr lang="ru-RU" sz="2400" i="1" dirty="0"/>
              <a:t> </a:t>
            </a:r>
            <a:r>
              <a:rPr lang="ru-RU" sz="2400" i="1" dirty="0" err="1" smtClean="0"/>
              <a:t>Великобританії</a:t>
            </a:r>
            <a:r>
              <a:rPr lang="ru-RU" sz="2400" i="1" dirty="0" smtClean="0"/>
              <a:t> є </a:t>
            </a:r>
            <a:r>
              <a:rPr lang="ru-RU" sz="2400" i="1" dirty="0" err="1" smtClean="0"/>
              <a:t>найбільшим</a:t>
            </a:r>
            <a:r>
              <a:rPr lang="ru-RU" sz="2400" i="1" dirty="0" smtClean="0"/>
              <a:t> </a:t>
            </a:r>
            <a:r>
              <a:rPr lang="ru-RU" sz="2400" i="1" dirty="0" err="1" smtClean="0"/>
              <a:t>містом</a:t>
            </a:r>
            <a:r>
              <a:rPr lang="ru-RU" sz="2400" i="1" dirty="0" smtClean="0"/>
              <a:t> </a:t>
            </a:r>
            <a:r>
              <a:rPr lang="ru-RU" sz="2400" i="1" dirty="0" err="1" smtClean="0"/>
              <a:t>Євросоюзу</a:t>
            </a:r>
            <a:r>
              <a:rPr lang="ru-RU" sz="2400" i="1" dirty="0"/>
              <a:t>. У </a:t>
            </a:r>
            <a:r>
              <a:rPr lang="ru-RU" sz="2400" i="1" dirty="0" err="1"/>
              <a:t>місті</a:t>
            </a:r>
            <a:r>
              <a:rPr lang="ru-RU" sz="2400" i="1" dirty="0"/>
              <a:t> </a:t>
            </a:r>
            <a:r>
              <a:rPr lang="ru-RU" sz="2400" i="1" dirty="0" err="1"/>
              <a:t>проживають</a:t>
            </a:r>
            <a:r>
              <a:rPr lang="ru-RU" sz="2400" i="1" dirty="0"/>
              <a:t> </a:t>
            </a:r>
            <a:r>
              <a:rPr lang="ru-RU" sz="2400" i="1" dirty="0" err="1"/>
              <a:t>понад</a:t>
            </a:r>
            <a:r>
              <a:rPr lang="ru-RU" sz="2400" i="1" dirty="0"/>
              <a:t> 8 млн людей. </a:t>
            </a:r>
            <a:r>
              <a:rPr lang="ru-RU" sz="2400" i="1" dirty="0" err="1"/>
              <a:t>Це</a:t>
            </a:r>
            <a:r>
              <a:rPr lang="ru-RU" sz="2400" i="1" dirty="0"/>
              <a:t> </a:t>
            </a:r>
            <a:r>
              <a:rPr lang="ru-RU" sz="2400" i="1" dirty="0" err="1" smtClean="0"/>
              <a:t>місто</a:t>
            </a:r>
            <a:r>
              <a:rPr lang="ru-RU" sz="2400" i="1" dirty="0" smtClean="0"/>
              <a:t> </a:t>
            </a:r>
            <a:r>
              <a:rPr lang="ru-RU" sz="2400" i="1" dirty="0" err="1" smtClean="0"/>
              <a:t>конкурує</a:t>
            </a:r>
            <a:r>
              <a:rPr lang="ru-RU" sz="2400" i="1" dirty="0" smtClean="0"/>
              <a:t> </a:t>
            </a:r>
            <a:r>
              <a:rPr lang="ru-RU" sz="2400" i="1" dirty="0"/>
              <a:t>з Нью-Йорком за </a:t>
            </a:r>
            <a:r>
              <a:rPr lang="ru-RU" sz="2400" i="1" dirty="0" err="1"/>
              <a:t>звання</a:t>
            </a:r>
            <a:r>
              <a:rPr lang="ru-RU" sz="2400" i="1" dirty="0"/>
              <a:t> </a:t>
            </a:r>
            <a:r>
              <a:rPr lang="ru-RU" sz="2400" i="1" dirty="0" err="1"/>
              <a:t>провідного</a:t>
            </a:r>
            <a:r>
              <a:rPr lang="ru-RU" sz="2400" i="1" dirty="0"/>
              <a:t> </a:t>
            </a:r>
            <a:r>
              <a:rPr lang="ru-RU" sz="2400" i="1" dirty="0" err="1"/>
              <a:t>світового</a:t>
            </a:r>
            <a:r>
              <a:rPr lang="ru-RU" sz="2400" i="1" dirty="0"/>
              <a:t> </a:t>
            </a:r>
            <a:r>
              <a:rPr lang="ru-RU" sz="2400" i="1" dirty="0" err="1"/>
              <a:t>фінансового</a:t>
            </a:r>
            <a:r>
              <a:rPr lang="ru-RU" sz="2400" i="1" dirty="0"/>
              <a:t> центру.</a:t>
            </a:r>
          </a:p>
        </p:txBody>
      </p:sp>
      <p:sp>
        <p:nvSpPr>
          <p:cNvPr id="8" name="Прямоугольник 7"/>
          <p:cNvSpPr/>
          <p:nvPr/>
        </p:nvSpPr>
        <p:spPr>
          <a:xfrm>
            <a:off x="107504" y="4149080"/>
            <a:ext cx="4572000" cy="1938992"/>
          </a:xfrm>
          <a:prstGeom prst="rect">
            <a:avLst/>
          </a:prstGeom>
        </p:spPr>
        <p:txBody>
          <a:bodyPr>
            <a:spAutoFit/>
          </a:bodyPr>
          <a:lstStyle/>
          <a:p>
            <a:r>
              <a:rPr lang="ru-RU" sz="2400" i="1" dirty="0" err="1"/>
              <a:t>Річковий</a:t>
            </a:r>
            <a:r>
              <a:rPr lang="ru-RU" sz="2400" i="1" dirty="0"/>
              <a:t> і </a:t>
            </a:r>
            <a:r>
              <a:rPr lang="ru-RU" sz="2400" i="1" dirty="0" err="1"/>
              <a:t>морський</a:t>
            </a:r>
            <a:r>
              <a:rPr lang="ru-RU" sz="2400" i="1" dirty="0"/>
              <a:t> порт, </a:t>
            </a:r>
            <a:r>
              <a:rPr lang="ru-RU" sz="2400" i="1" dirty="0" err="1"/>
              <a:t>шість</a:t>
            </a:r>
            <a:r>
              <a:rPr lang="ru-RU" sz="2400" i="1" dirty="0"/>
              <a:t> </a:t>
            </a:r>
            <a:r>
              <a:rPr lang="ru-RU" sz="2400" i="1" dirty="0" err="1"/>
              <a:t>аеропортів</a:t>
            </a:r>
            <a:r>
              <a:rPr lang="ru-RU" sz="2400" i="1" dirty="0"/>
              <a:t>, </a:t>
            </a:r>
            <a:r>
              <a:rPr lang="ru-RU" sz="2400" i="1" dirty="0" err="1"/>
              <a:t>найстаріший</a:t>
            </a:r>
            <a:r>
              <a:rPr lang="ru-RU" sz="2400" i="1" dirty="0"/>
              <a:t> в </a:t>
            </a:r>
            <a:r>
              <a:rPr lang="ru-RU" sz="2400" i="1" dirty="0" err="1"/>
              <a:t>світі</a:t>
            </a:r>
            <a:r>
              <a:rPr lang="ru-RU" sz="2400" i="1" dirty="0"/>
              <a:t> </a:t>
            </a:r>
            <a:r>
              <a:rPr lang="ru-RU" sz="2400" i="1" dirty="0" err="1"/>
              <a:t>метрополітен</a:t>
            </a:r>
            <a:r>
              <a:rPr lang="ru-RU" sz="2400" i="1" dirty="0"/>
              <a:t> - </a:t>
            </a:r>
            <a:r>
              <a:rPr lang="ru-RU" sz="2400" i="1" dirty="0" err="1"/>
              <a:t>це</a:t>
            </a:r>
            <a:r>
              <a:rPr lang="ru-RU" sz="2400" i="1" dirty="0"/>
              <a:t> все Лондон.</a:t>
            </a:r>
          </a:p>
        </p:txBody>
      </p:sp>
    </p:spTree>
    <p:extLst>
      <p:ext uri="{BB962C8B-B14F-4D97-AF65-F5344CB8AC3E}">
        <p14:creationId xmlns:p14="http://schemas.microsoft.com/office/powerpoint/2010/main" val="2622366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4388"/>
            <a:ext cx="4464496" cy="778405"/>
          </a:xfrm>
        </p:spPr>
        <p:txBody>
          <a:bodyPr/>
          <a:lstStyle/>
          <a:p>
            <a:pPr marL="0" indent="0" algn="ctr">
              <a:buNone/>
            </a:pPr>
            <a:r>
              <a:rPr lang="uk-UA" sz="4000" b="0" i="1" dirty="0" smtClean="0"/>
              <a:t>Львів</a:t>
            </a:r>
            <a:endParaRPr lang="ru-RU" sz="4000" b="0" i="1" dirty="0"/>
          </a:p>
        </p:txBody>
      </p:sp>
      <p:pic>
        <p:nvPicPr>
          <p:cNvPr id="5" name="Объект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932040" y="404664"/>
            <a:ext cx="4032448" cy="2686618"/>
          </a:xfrm>
          <a:prstGeom prst="rect">
            <a:avLst/>
          </a:prstGeom>
          <a:ln>
            <a:noFill/>
          </a:ln>
          <a:effectLst>
            <a:softEdge rad="112500"/>
          </a:effectLst>
        </p:spPr>
      </p:pic>
      <p:pic>
        <p:nvPicPr>
          <p:cNvPr id="6" name="Объект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539552" y="4293096"/>
            <a:ext cx="3471572" cy="2304256"/>
          </a:xfrm>
          <a:prstGeom prst="rect">
            <a:avLst/>
          </a:prstGeom>
          <a:ln>
            <a:noFill/>
          </a:ln>
          <a:effectLst>
            <a:softEdge rad="112500"/>
          </a:effectLst>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4008" y="3501008"/>
            <a:ext cx="4392488" cy="2926496"/>
          </a:xfrm>
          <a:prstGeom prst="rect">
            <a:avLst/>
          </a:prstGeom>
          <a:ln>
            <a:noFill/>
          </a:ln>
          <a:effectLst>
            <a:softEdge rad="112500"/>
          </a:effectLst>
        </p:spPr>
      </p:pic>
      <p:sp>
        <p:nvSpPr>
          <p:cNvPr id="8" name="Прямоугольник 7"/>
          <p:cNvSpPr/>
          <p:nvPr/>
        </p:nvSpPr>
        <p:spPr>
          <a:xfrm>
            <a:off x="288032" y="802793"/>
            <a:ext cx="4572000" cy="3416320"/>
          </a:xfrm>
          <a:prstGeom prst="rect">
            <a:avLst/>
          </a:prstGeom>
        </p:spPr>
        <p:txBody>
          <a:bodyPr>
            <a:spAutoFit/>
          </a:bodyPr>
          <a:lstStyle/>
          <a:p>
            <a:r>
              <a:rPr lang="ru-RU" sz="2400" i="1" dirty="0" err="1"/>
              <a:t>Львів</a:t>
            </a:r>
            <a:r>
              <a:rPr lang="ru-RU" sz="2400" i="1" dirty="0"/>
              <a:t> - </a:t>
            </a:r>
            <a:r>
              <a:rPr lang="ru-RU" sz="2400" i="1" dirty="0" err="1"/>
              <a:t>надзвичайно</a:t>
            </a:r>
            <a:r>
              <a:rPr lang="ru-RU" sz="2400" i="1" dirty="0"/>
              <a:t> </a:t>
            </a:r>
            <a:r>
              <a:rPr lang="ru-RU" sz="2400" i="1" dirty="0" err="1"/>
              <a:t>чарівне</a:t>
            </a:r>
            <a:r>
              <a:rPr lang="ru-RU" sz="2400" i="1" dirty="0"/>
              <a:t> та </a:t>
            </a:r>
            <a:r>
              <a:rPr lang="ru-RU" sz="2400" i="1" dirty="0" err="1"/>
              <a:t>гостинне</a:t>
            </a:r>
            <a:r>
              <a:rPr lang="ru-RU" sz="2400" i="1" dirty="0"/>
              <a:t> </a:t>
            </a:r>
            <a:r>
              <a:rPr lang="ru-RU" sz="2400" i="1" dirty="0" err="1"/>
              <a:t>українське</a:t>
            </a:r>
            <a:r>
              <a:rPr lang="ru-RU" sz="2400" i="1" dirty="0"/>
              <a:t> </a:t>
            </a:r>
            <a:r>
              <a:rPr lang="ru-RU" sz="2400" i="1" dirty="0" err="1"/>
              <a:t>місто</a:t>
            </a:r>
            <a:r>
              <a:rPr lang="ru-RU" sz="2400" i="1" dirty="0"/>
              <a:t>, де </a:t>
            </a:r>
            <a:r>
              <a:rPr lang="ru-RU" sz="2400" i="1" dirty="0" err="1"/>
              <a:t>національним</a:t>
            </a:r>
            <a:r>
              <a:rPr lang="ru-RU" sz="2400" i="1" dirty="0"/>
              <a:t> </a:t>
            </a:r>
            <a:r>
              <a:rPr lang="ru-RU" sz="2400" i="1" dirty="0" err="1"/>
              <a:t>мові</a:t>
            </a:r>
            <a:r>
              <a:rPr lang="ru-RU" sz="2400" i="1" dirty="0"/>
              <a:t> та </a:t>
            </a:r>
            <a:r>
              <a:rPr lang="ru-RU" sz="2400" i="1" dirty="0" err="1"/>
              <a:t>культурі</a:t>
            </a:r>
            <a:r>
              <a:rPr lang="ru-RU" sz="2400" i="1" dirty="0"/>
              <a:t>, </a:t>
            </a:r>
            <a:r>
              <a:rPr lang="ru-RU" sz="2400" i="1" dirty="0" err="1"/>
              <a:t>незважаючи</a:t>
            </a:r>
            <a:r>
              <a:rPr lang="ru-RU" sz="2400" i="1" dirty="0"/>
              <a:t> на </a:t>
            </a:r>
            <a:r>
              <a:rPr lang="ru-RU" sz="2400" i="1" dirty="0" err="1"/>
              <a:t>майже</a:t>
            </a:r>
            <a:r>
              <a:rPr lang="ru-RU" sz="2400" i="1" dirty="0"/>
              <a:t> </a:t>
            </a:r>
            <a:r>
              <a:rPr lang="ru-RU" sz="2400" i="1" dirty="0" err="1"/>
              <a:t>постійне</a:t>
            </a:r>
            <a:r>
              <a:rPr lang="ru-RU" sz="2400" i="1" dirty="0"/>
              <a:t> </a:t>
            </a:r>
            <a:r>
              <a:rPr lang="ru-RU" sz="2400" i="1" dirty="0" err="1"/>
              <a:t>перебування</a:t>
            </a:r>
            <a:r>
              <a:rPr lang="ru-RU" sz="2400" i="1" dirty="0"/>
              <a:t> </a:t>
            </a:r>
            <a:r>
              <a:rPr lang="ru-RU" sz="2400" i="1" dirty="0" err="1"/>
              <a:t>під</a:t>
            </a:r>
            <a:r>
              <a:rPr lang="ru-RU" sz="2400" i="1" dirty="0"/>
              <a:t> </a:t>
            </a:r>
            <a:r>
              <a:rPr lang="ru-RU" sz="2400" i="1" dirty="0" err="1"/>
              <a:t>владою</a:t>
            </a:r>
            <a:r>
              <a:rPr lang="ru-RU" sz="2400" i="1" dirty="0"/>
              <a:t> </a:t>
            </a:r>
            <a:r>
              <a:rPr lang="ru-RU" sz="2400" i="1" dirty="0" err="1"/>
              <a:t>інших</a:t>
            </a:r>
            <a:r>
              <a:rPr lang="ru-RU" sz="2400" i="1" dirty="0"/>
              <a:t> держав, </a:t>
            </a:r>
            <a:r>
              <a:rPr lang="ru-RU" sz="2400" i="1" dirty="0" err="1"/>
              <a:t>удавалося</a:t>
            </a:r>
            <a:r>
              <a:rPr lang="ru-RU" sz="2400" i="1" dirty="0"/>
              <a:t> не просто </a:t>
            </a:r>
            <a:r>
              <a:rPr lang="ru-RU" sz="2400" i="1" dirty="0" err="1"/>
              <a:t>виживати</a:t>
            </a:r>
            <a:r>
              <a:rPr lang="ru-RU" sz="2400" i="1" dirty="0"/>
              <a:t>, але й </a:t>
            </a:r>
            <a:r>
              <a:rPr lang="ru-RU" sz="2400" i="1" dirty="0" err="1"/>
              <a:t>невпинно</a:t>
            </a:r>
            <a:r>
              <a:rPr lang="ru-RU" sz="2400" i="1" dirty="0"/>
              <a:t> </a:t>
            </a:r>
            <a:r>
              <a:rPr lang="ru-RU" sz="2400" i="1" dirty="0" err="1"/>
              <a:t>квітнути</a:t>
            </a:r>
            <a:r>
              <a:rPr lang="ru-RU" sz="2400" i="1" dirty="0"/>
              <a:t>.</a:t>
            </a:r>
          </a:p>
        </p:txBody>
      </p:sp>
    </p:spTree>
    <p:extLst>
      <p:ext uri="{BB962C8B-B14F-4D97-AF65-F5344CB8AC3E}">
        <p14:creationId xmlns:p14="http://schemas.microsoft.com/office/powerpoint/2010/main" val="1230853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3968" y="116632"/>
            <a:ext cx="4568295" cy="1143000"/>
          </a:xfrm>
        </p:spPr>
        <p:txBody>
          <a:bodyPr/>
          <a:lstStyle/>
          <a:p>
            <a:pPr marL="0" indent="0" algn="ctr">
              <a:buNone/>
            </a:pPr>
            <a:r>
              <a:rPr lang="uk-UA" sz="4000" b="0" i="1" dirty="0" smtClean="0"/>
              <a:t>Сідней</a:t>
            </a:r>
            <a:r>
              <a:rPr lang="uk-UA" dirty="0" smtClean="0"/>
              <a:t> </a:t>
            </a:r>
            <a:endParaRPr lang="ru-RU" dirty="0"/>
          </a:p>
        </p:txBody>
      </p:sp>
      <p:pic>
        <p:nvPicPr>
          <p:cNvPr id="6" name="Объект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7504" y="116632"/>
            <a:ext cx="4180878" cy="3247148"/>
          </a:xfrm>
          <a:prstGeom prst="rect">
            <a:avLst/>
          </a:prstGeom>
          <a:ln>
            <a:noFill/>
          </a:ln>
          <a:effectLst>
            <a:softEdge rad="112500"/>
          </a:effectLst>
        </p:spPr>
      </p:pic>
      <p:pic>
        <p:nvPicPr>
          <p:cNvPr id="7" name="Объект 6"/>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900189" y="3798544"/>
            <a:ext cx="3823216" cy="2730868"/>
          </a:xfrm>
          <a:prstGeom prst="rect">
            <a:avLst/>
          </a:prstGeom>
          <a:ln>
            <a:noFill/>
          </a:ln>
          <a:effectLst>
            <a:softEdge rad="112500"/>
          </a:effectLst>
        </p:spPr>
      </p:pic>
      <p:sp>
        <p:nvSpPr>
          <p:cNvPr id="8" name="Прямоугольник 7"/>
          <p:cNvSpPr/>
          <p:nvPr/>
        </p:nvSpPr>
        <p:spPr>
          <a:xfrm>
            <a:off x="4283968" y="1052736"/>
            <a:ext cx="4464495" cy="1569660"/>
          </a:xfrm>
          <a:prstGeom prst="rect">
            <a:avLst/>
          </a:prstGeom>
        </p:spPr>
        <p:txBody>
          <a:bodyPr wrap="square">
            <a:spAutoFit/>
          </a:bodyPr>
          <a:lstStyle/>
          <a:p>
            <a:r>
              <a:rPr lang="ru-RU" sz="2400" i="1" dirty="0" err="1" smtClean="0"/>
              <a:t>Сідней</a:t>
            </a:r>
            <a:r>
              <a:rPr lang="ru-RU" sz="2400" i="1" dirty="0"/>
              <a:t> </a:t>
            </a:r>
            <a:r>
              <a:rPr lang="ru-RU" sz="2400" i="1" dirty="0" err="1"/>
              <a:t>найбільше</a:t>
            </a:r>
            <a:r>
              <a:rPr lang="ru-RU" sz="2400" i="1" dirty="0"/>
              <a:t> </a:t>
            </a:r>
            <a:r>
              <a:rPr lang="ru-RU" sz="2400" i="1" dirty="0" err="1"/>
              <a:t>місто</a:t>
            </a:r>
            <a:r>
              <a:rPr lang="ru-RU" sz="2400" i="1" dirty="0"/>
              <a:t> </a:t>
            </a:r>
            <a:r>
              <a:rPr lang="ru-RU" sz="2400" i="1" dirty="0" err="1" smtClean="0"/>
              <a:t>Австралії</a:t>
            </a:r>
            <a:r>
              <a:rPr lang="ru-RU" sz="2400" i="1" dirty="0"/>
              <a:t>. </a:t>
            </a:r>
            <a:r>
              <a:rPr lang="ru-RU" sz="2400" i="1" dirty="0" err="1"/>
              <a:t>Сідней</a:t>
            </a:r>
            <a:r>
              <a:rPr lang="ru-RU" sz="2400" i="1" dirty="0"/>
              <a:t> є столицею штату </a:t>
            </a:r>
            <a:r>
              <a:rPr lang="ru-RU" sz="2400" i="1" dirty="0" err="1"/>
              <a:t>Новий</a:t>
            </a:r>
            <a:r>
              <a:rPr lang="ru-RU" sz="2400" i="1" dirty="0"/>
              <a:t> </a:t>
            </a:r>
            <a:r>
              <a:rPr lang="ru-RU" sz="2400" i="1" dirty="0" err="1"/>
              <a:t>Південний</a:t>
            </a:r>
            <a:r>
              <a:rPr lang="ru-RU" sz="2400" i="1" dirty="0"/>
              <a:t> </a:t>
            </a:r>
            <a:r>
              <a:rPr lang="ru-RU" sz="2400" i="1" dirty="0" err="1"/>
              <a:t>Уельс</a:t>
            </a:r>
            <a:r>
              <a:rPr lang="ru-RU" sz="2400" i="1" dirty="0"/>
              <a:t>.</a:t>
            </a:r>
          </a:p>
        </p:txBody>
      </p:sp>
      <p:sp>
        <p:nvSpPr>
          <p:cNvPr id="13" name="Прямоугольник 12"/>
          <p:cNvSpPr/>
          <p:nvPr/>
        </p:nvSpPr>
        <p:spPr>
          <a:xfrm>
            <a:off x="971600" y="4221088"/>
            <a:ext cx="4032448" cy="2308324"/>
          </a:xfrm>
          <a:prstGeom prst="rect">
            <a:avLst/>
          </a:prstGeom>
        </p:spPr>
        <p:txBody>
          <a:bodyPr wrap="square">
            <a:spAutoFit/>
          </a:bodyPr>
          <a:lstStyle/>
          <a:p>
            <a:r>
              <a:rPr lang="en-US" sz="2400" i="1" dirty="0"/>
              <a:t>The Sydney Centrepoint </a:t>
            </a:r>
            <a:r>
              <a:rPr lang="en-US" sz="2400" i="1" dirty="0" smtClean="0"/>
              <a:t>Tower</a:t>
            </a:r>
            <a:r>
              <a:rPr lang="uk-UA" sz="2400" i="1" dirty="0" smtClean="0"/>
              <a:t> найвища у Сіднеї будівля.Також ця будівля займає друге місце серед найвищих веж у Південній півкулі.</a:t>
            </a:r>
            <a:endParaRPr lang="ru-RU" sz="2400" i="1" dirty="0"/>
          </a:p>
        </p:txBody>
      </p:sp>
    </p:spTree>
    <p:extLst>
      <p:ext uri="{BB962C8B-B14F-4D97-AF65-F5344CB8AC3E}">
        <p14:creationId xmlns:p14="http://schemas.microsoft.com/office/powerpoint/2010/main" val="128395765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1_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279</TotalTime>
  <Words>391</Words>
  <Application>Microsoft Office PowerPoint</Application>
  <PresentationFormat>Экран (4:3)</PresentationFormat>
  <Paragraphs>35</Paragraphs>
  <Slides>10</Slides>
  <Notes>0</Notes>
  <HiddenSlides>0</HiddenSlides>
  <MMClips>0</MMClips>
  <ScaleCrop>false</ScaleCrop>
  <HeadingPairs>
    <vt:vector size="4" baseType="variant">
      <vt:variant>
        <vt:lpstr>Тема</vt:lpstr>
      </vt:variant>
      <vt:variant>
        <vt:i4>3</vt:i4>
      </vt:variant>
      <vt:variant>
        <vt:lpstr>Заголовки слайдов</vt:lpstr>
      </vt:variant>
      <vt:variant>
        <vt:i4>10</vt:i4>
      </vt:variant>
    </vt:vector>
  </HeadingPairs>
  <TitlesOfParts>
    <vt:vector size="13" baseType="lpstr">
      <vt:lpstr>Тема Office</vt:lpstr>
      <vt:lpstr>Воздушный поток</vt:lpstr>
      <vt:lpstr>1_Воздушный поток</vt:lpstr>
      <vt:lpstr>Наша планета з висоти пташиного польоту</vt:lpstr>
      <vt:lpstr>Що бачить птах?</vt:lpstr>
      <vt:lpstr>Річки Ісландії</vt:lpstr>
      <vt:lpstr>Велика голуба печера</vt:lpstr>
      <vt:lpstr>Площа Святого Петра</vt:lpstr>
      <vt:lpstr>Заборонене місто</vt:lpstr>
      <vt:lpstr>Лондон </vt:lpstr>
      <vt:lpstr>Львів</vt:lpstr>
      <vt:lpstr>Сідней </vt:lpstr>
      <vt:lpstr>Джерела інформації</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Наша планета з висоти пташиного польоту</dc:title>
  <dc:creator>Homes</dc:creator>
  <cp:lastModifiedBy>Homes</cp:lastModifiedBy>
  <cp:revision>25</cp:revision>
  <dcterms:created xsi:type="dcterms:W3CDTF">2013-01-19T19:47:18Z</dcterms:created>
  <dcterms:modified xsi:type="dcterms:W3CDTF">2013-01-23T17:11:35Z</dcterms:modified>
</cp:coreProperties>
</file>