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Спеціалізація країн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</a:t>
            </a:r>
            <a:r>
              <a:rPr lang="uk-UA" dirty="0" err="1" smtClean="0"/>
              <a:t>Бірюк</a:t>
            </a:r>
            <a:r>
              <a:rPr lang="uk-UA" dirty="0" smtClean="0"/>
              <a:t> Анна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Мексика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Основні запаси нафти і газу</a:t>
            </a:r>
          </a:p>
          <a:p>
            <a:r>
              <a:rPr lang="uk-UA" dirty="0" smtClean="0"/>
              <a:t>Поклади </a:t>
            </a:r>
            <a:r>
              <a:rPr lang="uk-UA" dirty="0" err="1" smtClean="0"/>
              <a:t>кам</a:t>
            </a:r>
            <a:r>
              <a:rPr lang="uk-UA" dirty="0" smtClean="0"/>
              <a:t>*</a:t>
            </a:r>
            <a:r>
              <a:rPr lang="uk-UA" dirty="0" err="1" smtClean="0"/>
              <a:t>яного</a:t>
            </a:r>
            <a:r>
              <a:rPr lang="uk-UA" dirty="0" smtClean="0"/>
              <a:t> вугілля (північ)</a:t>
            </a:r>
          </a:p>
          <a:p>
            <a:r>
              <a:rPr lang="uk-UA" dirty="0" smtClean="0"/>
              <a:t>Поклади марганцевої </a:t>
            </a:r>
            <a:r>
              <a:rPr lang="uk-UA" dirty="0" smtClean="0"/>
              <a:t>руди</a:t>
            </a:r>
          </a:p>
          <a:p>
            <a:r>
              <a:rPr lang="uk-UA" dirty="0" smtClean="0"/>
              <a:t>Золото, срібло</a:t>
            </a:r>
          </a:p>
          <a:p>
            <a:r>
              <a:rPr lang="uk-UA" dirty="0" smtClean="0"/>
              <a:t>ТНК - важлива роль</a:t>
            </a:r>
          </a:p>
          <a:p>
            <a:r>
              <a:rPr lang="uk-UA" dirty="0" smtClean="0"/>
              <a:t>Атомна енергетика</a:t>
            </a:r>
          </a:p>
          <a:p>
            <a:r>
              <a:rPr lang="uk-UA" dirty="0" smtClean="0"/>
              <a:t>Виробництво автомобілів – 2 167,9 </a:t>
            </a:r>
            <a:r>
              <a:rPr lang="uk-UA" dirty="0" err="1" smtClean="0"/>
              <a:t>тис.шт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Рибальство </a:t>
            </a:r>
            <a:endParaRPr lang="uk-UA" dirty="0" smtClean="0"/>
          </a:p>
          <a:p>
            <a:r>
              <a:rPr lang="uk-UA" dirty="0" smtClean="0"/>
              <a:t>Вантажообіг </a:t>
            </a:r>
          </a:p>
          <a:p>
            <a:r>
              <a:rPr lang="uk-UA" dirty="0" smtClean="0"/>
              <a:t>Трансконтинентальні залізниці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Бразилія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Поклади </a:t>
            </a:r>
            <a:r>
              <a:rPr lang="uk-UA" dirty="0" err="1" smtClean="0"/>
              <a:t>кам</a:t>
            </a:r>
            <a:r>
              <a:rPr lang="uk-UA" dirty="0" smtClean="0"/>
              <a:t>*</a:t>
            </a:r>
            <a:r>
              <a:rPr lang="uk-UA" dirty="0" err="1" smtClean="0"/>
              <a:t>яного</a:t>
            </a:r>
            <a:r>
              <a:rPr lang="uk-UA" dirty="0" smtClean="0"/>
              <a:t> вугілля (південь)</a:t>
            </a:r>
          </a:p>
          <a:p>
            <a:r>
              <a:rPr lang="uk-UA" dirty="0" smtClean="0"/>
              <a:t>Основні запаси залізної руди (</a:t>
            </a:r>
            <a:r>
              <a:rPr lang="uk-UA" dirty="0" err="1" smtClean="0"/>
              <a:t>“Залізний</a:t>
            </a:r>
            <a:r>
              <a:rPr lang="uk-UA" dirty="0" smtClean="0"/>
              <a:t> </a:t>
            </a:r>
            <a:r>
              <a:rPr lang="uk-UA" dirty="0" err="1" smtClean="0"/>
              <a:t>трикутник”</a:t>
            </a:r>
            <a:r>
              <a:rPr lang="uk-UA" dirty="0" smtClean="0"/>
              <a:t>)</a:t>
            </a:r>
          </a:p>
          <a:p>
            <a:r>
              <a:rPr lang="uk-UA" dirty="0" smtClean="0"/>
              <a:t>Поклади марганцевої руди (захід)</a:t>
            </a:r>
          </a:p>
          <a:p>
            <a:r>
              <a:rPr lang="uk-UA" dirty="0" smtClean="0"/>
              <a:t>Золото</a:t>
            </a:r>
            <a:r>
              <a:rPr lang="ru-RU" dirty="0" smtClean="0"/>
              <a:t>, </a:t>
            </a:r>
            <a:r>
              <a:rPr lang="ru-RU" dirty="0" err="1" smtClean="0"/>
              <a:t>алмази</a:t>
            </a:r>
            <a:endParaRPr lang="ru-RU" dirty="0" smtClean="0"/>
          </a:p>
          <a:p>
            <a:r>
              <a:rPr lang="uk-UA" dirty="0" smtClean="0"/>
              <a:t>ТНК - </a:t>
            </a:r>
            <a:r>
              <a:rPr lang="uk-UA" dirty="0" smtClean="0"/>
              <a:t>важлива </a:t>
            </a:r>
            <a:r>
              <a:rPr lang="uk-UA" dirty="0" smtClean="0"/>
              <a:t>роль</a:t>
            </a:r>
          </a:p>
          <a:p>
            <a:r>
              <a:rPr lang="uk-UA" dirty="0" smtClean="0"/>
              <a:t>Атомна </a:t>
            </a:r>
            <a:r>
              <a:rPr lang="uk-UA" dirty="0" smtClean="0"/>
              <a:t>енергетика</a:t>
            </a:r>
          </a:p>
          <a:p>
            <a:r>
              <a:rPr lang="uk-UA" dirty="0" smtClean="0"/>
              <a:t>Виробництво автомобілів – </a:t>
            </a:r>
            <a:r>
              <a:rPr lang="uk-UA" dirty="0" smtClean="0"/>
              <a:t>3 215,9 </a:t>
            </a:r>
            <a:r>
              <a:rPr lang="uk-UA" dirty="0" err="1" smtClean="0"/>
              <a:t>тис.шт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Лісовий </a:t>
            </a:r>
            <a:r>
              <a:rPr lang="uk-UA" dirty="0" smtClean="0"/>
              <a:t>комплекс</a:t>
            </a:r>
          </a:p>
          <a:p>
            <a:r>
              <a:rPr lang="uk-UA" dirty="0" smtClean="0"/>
              <a:t>Зростає тваринництво</a:t>
            </a:r>
          </a:p>
          <a:p>
            <a:r>
              <a:rPr lang="uk-UA" dirty="0" smtClean="0"/>
              <a:t>Рибальство </a:t>
            </a:r>
            <a:endParaRPr lang="uk-UA" dirty="0" smtClean="0"/>
          </a:p>
          <a:p>
            <a:r>
              <a:rPr lang="uk-UA" dirty="0" smtClean="0"/>
              <a:t>Вантажообіг</a:t>
            </a:r>
          </a:p>
          <a:p>
            <a:r>
              <a:rPr lang="uk-UA" dirty="0" smtClean="0"/>
              <a:t>Трансконтинентальні залізниці</a:t>
            </a:r>
            <a:endParaRPr lang="ru-RU" dirty="0" smtClean="0"/>
          </a:p>
          <a:p>
            <a:r>
              <a:rPr lang="uk-UA" dirty="0" smtClean="0"/>
              <a:t>Торговельні і танкерні флоти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Аргентина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Поклади марганцевої </a:t>
            </a:r>
            <a:r>
              <a:rPr lang="uk-UA" dirty="0" smtClean="0"/>
              <a:t>руди</a:t>
            </a:r>
          </a:p>
          <a:p>
            <a:r>
              <a:rPr lang="uk-UA" dirty="0" smtClean="0"/>
              <a:t>ТНК – важлива роль</a:t>
            </a:r>
          </a:p>
          <a:p>
            <a:r>
              <a:rPr lang="uk-UA" dirty="0" smtClean="0"/>
              <a:t>Атомна </a:t>
            </a:r>
            <a:r>
              <a:rPr lang="uk-UA" dirty="0" smtClean="0"/>
              <a:t>енергетика</a:t>
            </a:r>
          </a:p>
          <a:p>
            <a:r>
              <a:rPr lang="uk-UA" dirty="0" smtClean="0"/>
              <a:t>Виробництво автомобілів </a:t>
            </a:r>
            <a:r>
              <a:rPr lang="uk-UA" dirty="0" smtClean="0"/>
              <a:t>–597 </a:t>
            </a:r>
            <a:r>
              <a:rPr lang="uk-UA" dirty="0" err="1" smtClean="0"/>
              <a:t>тис.шт</a:t>
            </a:r>
            <a:r>
              <a:rPr lang="uk-UA" dirty="0" smtClean="0"/>
              <a:t>.</a:t>
            </a:r>
          </a:p>
          <a:p>
            <a:r>
              <a:rPr lang="uk-UA" dirty="0" smtClean="0"/>
              <a:t>Лісовий </a:t>
            </a:r>
            <a:r>
              <a:rPr lang="uk-UA" dirty="0" smtClean="0"/>
              <a:t>комплекс</a:t>
            </a:r>
          </a:p>
          <a:p>
            <a:r>
              <a:rPr lang="uk-UA" dirty="0" smtClean="0"/>
              <a:t>Найбільш розвинене тваринництво</a:t>
            </a:r>
          </a:p>
          <a:p>
            <a:r>
              <a:rPr lang="uk-UA" dirty="0" smtClean="0"/>
              <a:t>Рибальство </a:t>
            </a:r>
            <a:endParaRPr lang="uk-UA" dirty="0" smtClean="0"/>
          </a:p>
          <a:p>
            <a:r>
              <a:rPr lang="uk-UA" dirty="0" smtClean="0"/>
              <a:t>Перше місце в </a:t>
            </a:r>
            <a:r>
              <a:rPr lang="uk-UA" dirty="0" err="1" smtClean="0"/>
              <a:t>Лат.Америці</a:t>
            </a:r>
            <a:r>
              <a:rPr lang="uk-UA" dirty="0" smtClean="0"/>
              <a:t> за обсягами пасажирських перевезень </a:t>
            </a:r>
            <a:endParaRPr lang="ru-RU" dirty="0" smtClean="0"/>
          </a:p>
          <a:p>
            <a:r>
              <a:rPr lang="uk-UA" dirty="0" smtClean="0"/>
              <a:t>Трансконтинентальні </a:t>
            </a:r>
            <a:r>
              <a:rPr lang="uk-UA" dirty="0" smtClean="0"/>
              <a:t>залізниці</a:t>
            </a:r>
          </a:p>
          <a:p>
            <a:r>
              <a:rPr lang="uk-UA" dirty="0" smtClean="0"/>
              <a:t>Торговельні і танкерні флоти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Поклади </a:t>
            </a:r>
            <a:r>
              <a:rPr lang="uk-UA" dirty="0" err="1" smtClean="0"/>
              <a:t>кам</a:t>
            </a:r>
            <a:r>
              <a:rPr lang="uk-UA" dirty="0" smtClean="0"/>
              <a:t>*</a:t>
            </a:r>
            <a:r>
              <a:rPr lang="uk-UA" dirty="0" err="1" smtClean="0"/>
              <a:t>яного</a:t>
            </a:r>
            <a:r>
              <a:rPr lang="uk-UA" dirty="0" smtClean="0"/>
              <a:t> </a:t>
            </a:r>
            <a:r>
              <a:rPr lang="uk-UA" dirty="0" smtClean="0"/>
              <a:t>вугілля</a:t>
            </a:r>
          </a:p>
          <a:p>
            <a:r>
              <a:rPr lang="uk-UA" dirty="0" smtClean="0"/>
              <a:t>Поклади марганцевої </a:t>
            </a:r>
            <a:r>
              <a:rPr lang="uk-UA" dirty="0" smtClean="0"/>
              <a:t>руди</a:t>
            </a:r>
          </a:p>
          <a:p>
            <a:r>
              <a:rPr lang="uk-UA" dirty="0" smtClean="0"/>
              <a:t>40% світових запасів міді</a:t>
            </a:r>
          </a:p>
          <a:p>
            <a:r>
              <a:rPr lang="uk-UA" dirty="0" smtClean="0"/>
              <a:t>Срібло</a:t>
            </a:r>
          </a:p>
          <a:p>
            <a:r>
              <a:rPr lang="uk-UA" dirty="0" smtClean="0"/>
              <a:t>Лісовий комплекс</a:t>
            </a:r>
          </a:p>
          <a:p>
            <a:r>
              <a:rPr lang="uk-UA" dirty="0" smtClean="0"/>
              <a:t>Рибальство </a:t>
            </a:r>
          </a:p>
          <a:p>
            <a:r>
              <a:rPr lang="uk-UA" dirty="0" smtClean="0"/>
              <a:t>Трансконтинентальні </a:t>
            </a:r>
            <a:r>
              <a:rPr lang="uk-UA" dirty="0" smtClean="0"/>
              <a:t>залізниці</a:t>
            </a:r>
          </a:p>
          <a:p>
            <a:r>
              <a:rPr lang="uk-UA" dirty="0" smtClean="0"/>
              <a:t>Експорт: мідь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Судячи з даних можна сказати, що найбільш розвиненими країнами Латинської </a:t>
            </a:r>
            <a:r>
              <a:rPr lang="uk-UA" dirty="0" smtClean="0"/>
              <a:t>А</a:t>
            </a:r>
            <a:r>
              <a:rPr lang="uk-UA" dirty="0" smtClean="0"/>
              <a:t>мерики є Бразилія і Аргентина. Найменш розвиненою – Чилі. </a:t>
            </a:r>
          </a:p>
          <a:p>
            <a:r>
              <a:rPr lang="uk-UA" dirty="0" smtClean="0"/>
              <a:t>Проте, кожна країна спеціалізується на своїх власних продуктах. Наприклад, Чилі спеціалізується на експорті міді і цим вона є особливою країною, яка робить великий вклад в економіку регіону.</a:t>
            </a:r>
          </a:p>
          <a:p>
            <a:r>
              <a:rPr lang="uk-UA" dirty="0" smtClean="0"/>
              <a:t>Бразилія спеціалізується на автобудуванні, яке грає дуже важливу роль.</a:t>
            </a:r>
          </a:p>
          <a:p>
            <a:r>
              <a:rPr lang="uk-UA" dirty="0" smtClean="0"/>
              <a:t>Я вважаю, що країни добре розвинені. Вони мають ВЕЛИКІ поклади запасів корисних копалин, що забезпечує їм вигідне положення в світі і в економіці. </a:t>
            </a:r>
          </a:p>
          <a:p>
            <a:r>
              <a:rPr lang="uk-UA" dirty="0" smtClean="0"/>
              <a:t>Також дуже розвинене тваринництво і рослинництво, що може забезпечувати їжу та роботу для населення, а також це важливо для </a:t>
            </a:r>
            <a:r>
              <a:rPr lang="uk-UA" dirty="0" err="1" smtClean="0"/>
              <a:t>зовнішньо-економічних</a:t>
            </a:r>
            <a:r>
              <a:rPr lang="uk-UA" dirty="0" smtClean="0"/>
              <a:t> </a:t>
            </a:r>
            <a:r>
              <a:rPr lang="uk-UA" dirty="0" err="1" smtClean="0"/>
              <a:t>зв</a:t>
            </a:r>
            <a:r>
              <a:rPr lang="uk-UA" dirty="0" smtClean="0"/>
              <a:t>*</a:t>
            </a:r>
            <a:r>
              <a:rPr lang="uk-UA" dirty="0" err="1" smtClean="0"/>
              <a:t>язків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Робота була виконана у вигляді оцінки спеціалізації та розвитку країн Латинської Америки.</a:t>
            </a:r>
          </a:p>
          <a:p>
            <a:r>
              <a:rPr lang="uk-UA" dirty="0" smtClean="0"/>
              <a:t>Використано матеріал підручника (параграфи 72-74)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287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Спеціалізація країн</vt:lpstr>
      <vt:lpstr>Мексика</vt:lpstr>
      <vt:lpstr>Бразилія</vt:lpstr>
      <vt:lpstr>Аргентина</vt:lpstr>
      <vt:lpstr>Чилі</vt:lpstr>
      <vt:lpstr>Висновки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Спеціалізація країн</dc:title>
  <dc:creator>Master</dc:creator>
  <cp:lastModifiedBy>Master</cp:lastModifiedBy>
  <cp:revision>5</cp:revision>
  <dcterms:created xsi:type="dcterms:W3CDTF">2013-04-11T17:24:29Z</dcterms:created>
  <dcterms:modified xsi:type="dcterms:W3CDTF">2013-04-11T17:57:17Z</dcterms:modified>
</cp:coreProperties>
</file>