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sldIdLst>
    <p:sldId id="256" r:id="rId14"/>
    <p:sldId id="257" r:id="rId15"/>
    <p:sldId id="258" r:id="rId16"/>
    <p:sldId id="259" r:id="rId17"/>
    <p:sldId id="260" r:id="rId18"/>
    <p:sldId id="266" r:id="rId19"/>
    <p:sldId id="267" r:id="rId20"/>
    <p:sldId id="262" r:id="rId21"/>
    <p:sldId id="263" r:id="rId22"/>
    <p:sldId id="264" r:id="rId23"/>
    <p:sldId id="268" r:id="rId24"/>
    <p:sldId id="269" r:id="rId25"/>
    <p:sldId id="270" r:id="rId26"/>
    <p:sldId id="271" r:id="rId27"/>
    <p:sldId id="272" r:id="rId28"/>
    <p:sldId id="273" r:id="rId29"/>
    <p:sldId id="261" r:id="rId30"/>
    <p:sldId id="265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ua/yandsearch?tld=ua&amp;p=1&amp;text=%D0%B1%D1%80%D0%B0%D0%B7%D0%B8%D0%BB%D1%96%D1%8F&amp;fp=1&amp;pos=31&amp;uinfo=ww-1349-wh-612-fw-1124-fh-448-pd-1&amp;rpt=simage&amp;img_url=http://www.turizm.ru/CE/pub/page/4232/00.jpg" TargetMode="Externa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ua/yandsearch?text=%D0%B1%D1%80%D0%B0%D0%B7%D0%B8%D0%BB%D1%96%D0%B0&amp;fp=0&amp;pos=15&amp;uinfo=ww-1349-wh-612-fw-1124-fh-448-pd-1&amp;rpt=simage&amp;img_url=http://pluto.hop.ru/library/image/southam24-big.jpg" TargetMode="Externa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ua/yandsearch?text=%D0%B1%D1%80%D0%B0%D0%B7%D0%B8%D0%BB%D1%96%D0%B0&amp;fp=0&amp;pos=17&amp;uinfo=ww-1349-wh-612-fw-1124-fh-448-pd-1&amp;rpt=simage&amp;img_url=http://vand.ru/i/dscrcountry/bra/rg335/ib1.jpg" TargetMode="Externa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ua/yandsearch?tld=ua&amp;p=1&amp;text=%D0%B1%D1%80%D0%B0%D0%B7%D0%B8%D0%BB%D1%96%D0%B0&amp;fp=1&amp;pos=49&amp;uinfo=ww-1349-wh-612-fw-1124-fh-448-pd-1&amp;rpt=simage&amp;img_url=http://img.plug.it/n_canali/viaggi2012/bo/372x255/6.jpg/BSB%20Ponte%20JK%20Jul%2006%20115%208x6.jpg" TargetMode="Externa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ua/yandsearch?text=%D1%80%D0%B8%D0%BE%20%D0%B4%D0%B5%20%D0%B6%D0%B0%D0%BD%D0%B5%D0%B9%D1%80%D0%BE&amp;fp=0&amp;pos=3&amp;uinfo=ww-1349-wh-612-fw-1124-fh-448-pd-1&amp;rpt=simage&amp;img_url=http://kolyan.net/uploads/posts/2009-07/1248182800_rio.jpg" TargetMode="Externa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ua/yandsearch?text=%D1%80%D0%B8%D0%BE%20%D0%B4%D0%B5%20%D0%B6%D0%B0%D0%BD%D0%B5%D0%B9%D1%80%D0%BE&amp;fp=0&amp;pos=13&amp;uinfo=ww-1349-wh-612-fw-1124-fh-448-pd-1&amp;rpt=simage&amp;img_url=http://www.depts.ttu.edu/classic_modern/travel/Brazil.jpg" TargetMode="Externa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ua/yandsearch?tld=ua&amp;p=1&amp;text=%D1%80%D0%B8%D0%BE%20%D0%B4%D0%B5%20%D0%B6%D0%B0%D0%BD%D0%B5%D0%B9%D1%80%D0%BE&amp;fp=1&amp;pos=41&amp;uinfo=ww-1349-wh-612-fw-1124-fh-448-pd-1&amp;rpt=simage&amp;img_url=http://y.delfi.ua/norm/618/17792_Lybhas.jpeg" TargetMode="Externa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yandex.ua/yandsearch?text=%D1%80%D0%B8%D0%BE%20%D0%B4%D0%B5%20%D0%B6%D0%B0%D0%BD%D0%B5%D0%B9%D1%80%D0%BE%20%D1%81%D1%82%D0%B0%D0%B4%D0%B8%D0%BE%D0%BD&amp;fp=0&amp;pos=21&amp;uinfo=ww-1349-wh-612-fw-1124-fh-448-pd-1&amp;rpt=simage&amp;img_url=http://www.turj.ru/images/b/a/7/c/814/5df6cb1753.jpg" TargetMode="Externa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0.jpeg"/><Relationship Id="rId4" Type="http://schemas.openxmlformats.org/officeDocument/2006/relationships/hyperlink" Target="http://images.yandex.ua/yandsearch?text=%D0%BC%D1%8F%D1%87&amp;fp=0&amp;pos=16&amp;uinfo=ww-1349-wh-612-fw-1124-fh-448-pd-1&amp;rpt=simage&amp;img_url=http://www.shoppingblog.com/pics/adidas_jabulani_2010_world_cup_soccer_ball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ua/yandsearch?text=%D0%BA%D0%B0%D0%B2%D0%B0&amp;fp=0&amp;pos=7&amp;uinfo=ww-1349-wh-612-fw-1124-fh-448-pd-1&amp;rpt=simage&amp;img_url=http://img12.nnm.ru/imagez/gallery/f/8/d/d/0/f8dd0fc62116f0548433e005e009fd8b_full.jpg" TargetMode="Externa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42.jpeg"/><Relationship Id="rId4" Type="http://schemas.openxmlformats.org/officeDocument/2006/relationships/hyperlink" Target="http://images.yandex.ua/yandsearch?text=%D1%86%D1%83%D0%BA%D0%BE%D1%80&amp;fp=0&amp;pos=6&amp;uinfo=ww-1349-wh-612-fw-1124-fh-448-pd-1&amp;rpt=simage&amp;img_url=http://newslab.ru/images/review/likbez/175151-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ua/yandsearch?text=%D0%B1%D1%80%D0%B0%D0%B7%D0%B8%D0%BB%D1%96%D1%8F%20%D0%BF%D1%80%D0%B0%D0%BF%D0%BE%D1%80&amp;fp=0&amp;pos=0&amp;uinfo=ww-1349-wh-612-fw-1124-fh-448-pd-1&amp;rpt=simage&amp;img_url=http://www.nyc.com/image/users/669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ua/yandsearch?text=%D0%B3%D0%B5%D1%80%D0%B1%20%D0%B1%D1%80%D0%B0%D0%B7%D0%B8%D0%BB%D1%96%D1%97&amp;fp=0&amp;pos=1&amp;uinfo=ww-1349-wh-612-fw-1124-fh-448-pd-1&amp;rpt=simage&amp;img_url=http://img.encyc.yandex.net/illustrations/bse/pictures/02817/123320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text=%D0%B2%D1%96%D0%B7%D0%B8%D1%82%D0%BD%D0%B0%20%D0%BA%D0%B0%D1%80%D1%82%D0%BA%D0%B0%20%D0%B1%D1%80%D0%B0%D0%B7%D0%B8%D0%BB%D1%96%D1%97&amp;fp=0&amp;pos=10&amp;uinfo=ww-1349-wh-612-fw-1124-fh-448-pd-1&amp;rpt=simage&amp;img_url=http://bestinworld.nethouse.ru/static/img/0000/0000/4082/4082518.ne2egg3hy6.156x120.jpg?1357222420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ua/yandsearch?text=%D0%B2%D1%96%D0%B7%D0%B8%D1%82%D0%BD%D0%B0%20%D0%BA%D0%B0%D1%80%D1%82%D0%BA%D0%B0%20%D0%B1%D1%80%D0%B0%D0%B7%D0%B8%D0%BB%D1%96%D1%97&amp;fp=0&amp;pos=7&amp;uinfo=ww-1349-wh-612-fw-1124-fh-448-pd-1&amp;rpt=simage&amp;img_url=http://s1.afisha-mir.ru/StaticContent/Photos/110702232252/110704230217/p_140x140.jpg?v=5941688111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images.yandex.ua/yandsearch?text=%D0%B2%D1%96%D0%B7%D0%B8%D1%82%D0%BD%D0%B0%20%D0%BA%D0%B0%D1%80%D1%82%D0%BA%D0%B0%20%D0%B1%D1%80%D0%B0%D0%B7%D0%B8%D0%BB%D1%96%D1%97&amp;fp=0&amp;pos=2&amp;uinfo=ww-1349-wh-612-fw-1124-fh-448-pd-1&amp;rpt=simage&amp;img_url=http://www.nordcapital.ru/images/stories/photo_opisanie/braziliy/Foto-3.gif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ua/yandsearch?text=%D0%B2%D1%96%D0%B7%D0%B8%D1%82%D0%BD%D0%B0%20%D0%BA%D0%B0%D1%80%D1%82%D0%BA%D0%B0%20%D0%B1%D1%80%D0%B0%D0%B7%D0%B8%D0%BB%D1%96%D1%97&amp;fp=0&amp;pos=1&amp;uinfo=ww-1349-wh-612-fw-1124-fh-448-pd-1&amp;rpt=simage&amp;img_url=http://ybobra.ru/uploads/url/6126.jpg" TargetMode="Externa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ua/yandsearch?text=%D0%B1%D1%80%D0%B0%D0%B7%D0%B8%D0%BB%D1%96%D0%B0&amp;fp=0&amp;pos=0&amp;uinfo=ww-1349-wh-612-fw-1124-fh-448-pd-1&amp;rpt=simage&amp;img_url=http://brazilianstudies.files.wordpress.com/2010/04/brasilia_foto.jpg" TargetMode="Externa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to-autokraft.ru/brazilia/CAR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03" y="1556793"/>
            <a:ext cx="493739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3994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Презентац</a:t>
            </a:r>
            <a:r>
              <a:rPr lang="uk-UA" sz="5400" b="1" cap="none" spc="0" dirty="0" err="1" smtClean="0">
                <a:ln/>
                <a:solidFill>
                  <a:schemeClr val="accent3"/>
                </a:solidFill>
                <a:effectLst/>
              </a:rPr>
              <a:t>ія</a:t>
            </a:r>
            <a:endParaRPr lang="uk-UA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672" y="977324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тему: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407" y="3211697"/>
            <a:ext cx="52304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Бразилія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97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luto.hop.ru/library/image/southam24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" y="0"/>
            <a:ext cx="9396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1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6-tub-ua.yandex.net/i?id=290682645-6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" y="823601"/>
            <a:ext cx="9110758" cy="603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3-tub-ua.yandex.net/i?id=54338667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76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2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335" y="77401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Найпопулярніше місто в Бразилії – Ріо-де-Жанейро.</a:t>
            </a:r>
            <a:endParaRPr lang="ru-RU" sz="2400" dirty="0"/>
          </a:p>
        </p:txBody>
      </p:sp>
      <p:pic>
        <p:nvPicPr>
          <p:cNvPr id="11266" name="Picture 2" descr="http://img0.liveinternet.ru/images/attach/c/6/90/545/90545594_rio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7115"/>
            <a:ext cx="7380312" cy="5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6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ollerie.com/images/stories/Brazil/diocesedoriodapr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548680"/>
            <a:ext cx="9034693" cy="59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2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9.radikal.ru/i165/0811/a9/7c1045f0e9b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2598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4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0506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Найпопулярніший вид спорту в Бразилії — футбол, країна знаменита на весь світ своїми гравцями, такими як </a:t>
            </a:r>
            <a:r>
              <a:rPr lang="uk-UA" sz="2400" dirty="0" err="1" smtClean="0"/>
              <a:t>Рональдо</a:t>
            </a:r>
            <a:r>
              <a:rPr lang="uk-UA" sz="2400" dirty="0" smtClean="0"/>
              <a:t>, </a:t>
            </a:r>
            <a:r>
              <a:rPr lang="uk-UA" sz="2400" dirty="0" err="1"/>
              <a:t>Пеле</a:t>
            </a:r>
            <a:r>
              <a:rPr lang="uk-UA" sz="2400" dirty="0"/>
              <a:t>, </a:t>
            </a:r>
            <a:r>
              <a:rPr lang="uk-UA" sz="2400" dirty="0" err="1"/>
              <a:t>Жаржіньо</a:t>
            </a:r>
            <a:r>
              <a:rPr lang="uk-UA" sz="2400" dirty="0"/>
              <a:t>, </a:t>
            </a:r>
            <a:r>
              <a:rPr lang="uk-UA" sz="2400" dirty="0" err="1"/>
              <a:t>Рівеліно</a:t>
            </a:r>
            <a:r>
              <a:rPr lang="uk-UA" sz="2400" dirty="0"/>
              <a:t>, </a:t>
            </a:r>
            <a:r>
              <a:rPr lang="uk-UA" sz="2400" dirty="0" err="1"/>
              <a:t>Ромаріо</a:t>
            </a:r>
            <a:r>
              <a:rPr lang="uk-UA" sz="2400" dirty="0"/>
              <a:t>, </a:t>
            </a:r>
            <a:r>
              <a:rPr lang="uk-UA" sz="2400" dirty="0" err="1" smtClean="0"/>
              <a:t>Зіко</a:t>
            </a:r>
            <a:r>
              <a:rPr lang="uk-UA" sz="2400" dirty="0" smtClean="0"/>
              <a:t>, </a:t>
            </a:r>
            <a:r>
              <a:rPr lang="uk-UA" sz="2400" dirty="0"/>
              <a:t>Карлос Альберто, </a:t>
            </a:r>
            <a:r>
              <a:rPr lang="uk-UA" sz="2400" dirty="0" err="1"/>
              <a:t>Рівалдо</a:t>
            </a:r>
            <a:r>
              <a:rPr lang="uk-UA" sz="2400" dirty="0"/>
              <a:t>, </a:t>
            </a:r>
            <a:r>
              <a:rPr lang="uk-UA" sz="2400" dirty="0" err="1"/>
              <a:t>Роберто</a:t>
            </a:r>
            <a:r>
              <a:rPr lang="uk-UA" sz="2400" dirty="0"/>
              <a:t> </a:t>
            </a:r>
            <a:r>
              <a:rPr lang="uk-UA" sz="2400" dirty="0" smtClean="0"/>
              <a:t>Карлос, </a:t>
            </a:r>
            <a:r>
              <a:rPr lang="uk-UA" sz="2400" dirty="0" err="1"/>
              <a:t>Гаррінча</a:t>
            </a:r>
            <a:r>
              <a:rPr lang="uk-UA" sz="2400" dirty="0"/>
              <a:t>, </a:t>
            </a:r>
            <a:r>
              <a:rPr lang="uk-UA" sz="2400" dirty="0" err="1" smtClean="0"/>
              <a:t>Кака</a:t>
            </a:r>
            <a:r>
              <a:rPr lang="uk-UA" sz="2400" dirty="0" smtClean="0"/>
              <a:t> </a:t>
            </a:r>
            <a:r>
              <a:rPr lang="uk-UA" sz="2400" dirty="0"/>
              <a:t>і </a:t>
            </a:r>
            <a:r>
              <a:rPr lang="uk-UA" sz="2400" dirty="0" err="1" smtClean="0"/>
              <a:t>Рональдіньо</a:t>
            </a:r>
            <a:r>
              <a:rPr lang="uk-UA" sz="2400" dirty="0" smtClean="0"/>
              <a:t>. </a:t>
            </a:r>
            <a:r>
              <a:rPr lang="uk-UA" sz="2400" dirty="0"/>
              <a:t>Бразильська національна збірна ставала чемпіоном світу рекордні п'ять разів, а також перемагала у Кубку конфедерацій чотири рази: у 1997, 2005, 2009 та 2013 роках.</a:t>
            </a:r>
            <a:endParaRPr lang="ru-RU" sz="2400" dirty="0"/>
          </a:p>
        </p:txBody>
      </p:sp>
      <p:pic>
        <p:nvPicPr>
          <p:cNvPr id="14338" name="Picture 2" descr="http://football24.ua/resources/photos/news/640_DIR/201207/122173_1342197325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8483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design.kg/uploads/monthly_05_2010/post-2-1273905588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744"/>
            <a:ext cx="2806080" cy="28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5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88640"/>
            <a:ext cx="37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Економіка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088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Завдяки високому рівню розвитку сільського </a:t>
            </a:r>
            <a:r>
              <a:rPr lang="uk-UA" sz="2400" dirty="0" smtClean="0"/>
              <a:t>господарства, </a:t>
            </a:r>
            <a:r>
              <a:rPr lang="uk-UA" sz="2400" dirty="0"/>
              <a:t>добувної та виробничої промисловості і сектору послуг, також як і великій кількості працездатного населення, за рівнем ВВП (ППС) Бразилія значно перевищує будь-яку іншу країну Латинської Америки, будучи основною економікою у </a:t>
            </a:r>
            <a:r>
              <a:rPr lang="uk-UA" sz="2400" dirty="0" err="1"/>
              <a:t>Меркосур</a:t>
            </a:r>
            <a:r>
              <a:rPr lang="uk-UA" sz="2400" dirty="0"/>
              <a:t>. Зараз країна розширює свою присутність на світових ринках. Головні експортні вироби включають авіаційну техніку, каву, транспортні засоби, сою, залізну руду, помаранчевий сік, сталь, тканини, взуття, електроапаратуру та цукор.</a:t>
            </a:r>
            <a:endParaRPr lang="ru-RU" sz="2400" dirty="0"/>
          </a:p>
        </p:txBody>
      </p:sp>
      <p:pic>
        <p:nvPicPr>
          <p:cNvPr id="15362" name="Picture 2" descr="http://www.profi-forex.org/system/news/kofe_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43" y="4104511"/>
            <a:ext cx="1671789" cy="11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mukachevo.net/Content/img/news/p_38967_1_gallery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86" y="4797151"/>
            <a:ext cx="2045942" cy="15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9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6329" y="2967335"/>
            <a:ext cx="37513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32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6-tub-ua.yandex.net/i?id=320642784-5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35"/>
            <a:ext cx="565951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9126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Прапор Бразилії</a:t>
            </a:r>
            <a:r>
              <a:rPr lang="uk-UA" sz="2800" dirty="0"/>
              <a:t> являє собою зелене полотнище з жовтим (золотим) ромбом посередині. В центрі ромба знаходиться синє коло, всіяне двадцятьма сімома білими зірками і облямоване білою стрічкою з гаслом </a:t>
            </a:r>
            <a:r>
              <a:rPr lang="uk-UA" sz="2800" i="1" dirty="0" err="1"/>
              <a:t>Ordem</a:t>
            </a:r>
            <a:r>
              <a:rPr lang="uk-UA" sz="2800" i="1" dirty="0"/>
              <a:t> e </a:t>
            </a:r>
            <a:r>
              <a:rPr lang="uk-UA" sz="2800" i="1" dirty="0" err="1"/>
              <a:t>Progresso</a:t>
            </a:r>
            <a:r>
              <a:rPr lang="uk-UA" sz="2800" i="1" dirty="0"/>
              <a:t> ("Порядок та поступ")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579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4-tub-ua.yandex.net/i?id=2921049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32" y="517313"/>
            <a:ext cx="3333398" cy="37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76732"/>
            <a:ext cx="51845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Герб складається з центральної емблеми, оточеної гілками кави (з лівого боку) і </a:t>
            </a:r>
            <a:r>
              <a:rPr lang="uk-UA" sz="2100" dirty="0" smtClean="0"/>
              <a:t>тютюну </a:t>
            </a:r>
            <a:r>
              <a:rPr lang="uk-UA" sz="2100" dirty="0"/>
              <a:t>(з правого боку), які є важливими сільськогосподарськими культурами Бразилії. У блакитному колі в центрі, зображене сузір'я Південний </a:t>
            </a:r>
            <a:r>
              <a:rPr lang="uk-UA" sz="2100" dirty="0" smtClean="0"/>
              <a:t>Хрест. </a:t>
            </a:r>
            <a:r>
              <a:rPr lang="uk-UA" sz="2100" dirty="0"/>
              <a:t>27 зірок навколо нього символізують 26 штатів і Федеральний </a:t>
            </a:r>
            <a:r>
              <a:rPr lang="uk-UA" sz="2100" dirty="0" smtClean="0"/>
              <a:t>округ </a:t>
            </a:r>
            <a:r>
              <a:rPr lang="uk-UA" sz="2100" dirty="0"/>
              <a:t>Бразилії. Блакитна стрічка містить повну офіційну назву Бразилії (</a:t>
            </a:r>
            <a:r>
              <a:rPr lang="uk-UA" sz="2100" i="1" dirty="0" err="1"/>
              <a:t>República</a:t>
            </a:r>
            <a:r>
              <a:rPr lang="uk-UA" sz="2100" i="1" dirty="0"/>
              <a:t> </a:t>
            </a:r>
            <a:r>
              <a:rPr lang="uk-UA" sz="2100" i="1" dirty="0" err="1"/>
              <a:t>Federativa</a:t>
            </a:r>
            <a:r>
              <a:rPr lang="uk-UA" sz="2100" i="1" dirty="0"/>
              <a:t> </a:t>
            </a:r>
            <a:r>
              <a:rPr lang="uk-UA" sz="2100" i="1" dirty="0" err="1"/>
              <a:t>do</a:t>
            </a:r>
            <a:r>
              <a:rPr lang="uk-UA" sz="2100" i="1" dirty="0"/>
              <a:t> Brasil</a:t>
            </a:r>
            <a:r>
              <a:rPr lang="uk-UA" sz="2100" dirty="0"/>
              <a:t> — Федеративна Республіка Бразилії) у першому рядку. У другому позначена дата заснування федеративної республіки (15 листопада 1889 року).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71615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25" y="1988840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Офіційна назва - </a:t>
            </a:r>
            <a:r>
              <a:rPr lang="uk-UA" sz="2400" b="1" dirty="0" err="1"/>
              <a:t>Федерати́вна</a:t>
            </a:r>
            <a:r>
              <a:rPr lang="uk-UA" sz="2400" b="1" dirty="0"/>
              <a:t> </a:t>
            </a:r>
            <a:r>
              <a:rPr lang="uk-UA" sz="2400" b="1" dirty="0" err="1"/>
              <a:t>Респу́бліка</a:t>
            </a:r>
            <a:r>
              <a:rPr lang="uk-UA" sz="2400" b="1" dirty="0"/>
              <a:t> </a:t>
            </a:r>
            <a:r>
              <a:rPr lang="uk-UA" sz="2400" b="1" dirty="0" err="1" smtClean="0"/>
              <a:t>Брази́лія</a:t>
            </a:r>
            <a:endParaRPr lang="uk-UA" sz="2400" b="1" dirty="0" smtClean="0"/>
          </a:p>
          <a:p>
            <a:r>
              <a:rPr lang="uk-UA" sz="2400" b="1" dirty="0" smtClean="0"/>
              <a:t>Площа - </a:t>
            </a:r>
            <a:r>
              <a:rPr lang="uk-UA" sz="2400" dirty="0"/>
              <a:t>8 511 965 </a:t>
            </a:r>
            <a:r>
              <a:rPr lang="uk-UA" sz="2400" dirty="0" err="1" smtClean="0"/>
              <a:t>км²</a:t>
            </a:r>
            <a:endParaRPr lang="uk-UA" sz="2400" dirty="0" smtClean="0"/>
          </a:p>
          <a:p>
            <a:r>
              <a:rPr lang="uk-UA" sz="2400" b="1" dirty="0" smtClean="0"/>
              <a:t>Населення - </a:t>
            </a:r>
            <a:r>
              <a:rPr lang="uk-UA" sz="2400" dirty="0"/>
              <a:t>192 376 496 </a:t>
            </a:r>
            <a:r>
              <a:rPr lang="uk-UA" sz="2400" dirty="0" smtClean="0"/>
              <a:t> осіб</a:t>
            </a:r>
          </a:p>
          <a:p>
            <a:r>
              <a:rPr lang="uk-UA" sz="2400" b="1" dirty="0" smtClean="0"/>
              <a:t>Столиця – </a:t>
            </a:r>
            <a:r>
              <a:rPr lang="uk-UA" sz="2400" i="1" dirty="0" smtClean="0"/>
              <a:t>Бразиліа</a:t>
            </a:r>
            <a:endParaRPr lang="uk-UA" sz="2400" i="1" dirty="0"/>
          </a:p>
          <a:p>
            <a:r>
              <a:rPr lang="uk-UA" sz="2400" b="1" dirty="0" smtClean="0"/>
              <a:t>Державний устрій – </a:t>
            </a:r>
            <a:r>
              <a:rPr lang="uk-UA" sz="2400" i="1" dirty="0" smtClean="0"/>
              <a:t>федеративн</a:t>
            </a:r>
            <a:r>
              <a:rPr lang="uk-UA" sz="2400" dirty="0" smtClean="0"/>
              <a:t>а республіка.</a:t>
            </a:r>
          </a:p>
          <a:p>
            <a:r>
              <a:rPr lang="uk-UA" sz="2400" b="1" dirty="0" smtClean="0"/>
              <a:t>Склад  території – 26 штатів, 1 федеративний округ</a:t>
            </a:r>
          </a:p>
          <a:p>
            <a:r>
              <a:rPr lang="uk-UA" sz="2400" b="1" dirty="0" smtClean="0"/>
              <a:t>Член міжнародних організацій  - є </a:t>
            </a:r>
            <a:r>
              <a:rPr lang="uk-UA" sz="2400" dirty="0" smtClean="0"/>
              <a:t>членом </a:t>
            </a:r>
            <a:r>
              <a:rPr lang="uk-UA" sz="2400" dirty="0"/>
              <a:t>Міжамериканського договору взаємної допомоги і член Організації американських </a:t>
            </a:r>
            <a:r>
              <a:rPr lang="uk-UA" sz="2400" dirty="0" smtClean="0"/>
              <a:t>держав, член ООН.</a:t>
            </a:r>
          </a:p>
          <a:p>
            <a:r>
              <a:rPr lang="uk-UA" sz="2400" b="1" dirty="0" smtClean="0"/>
              <a:t>Офіційна мова – </a:t>
            </a:r>
            <a:r>
              <a:rPr lang="uk-UA" sz="2400" i="1" dirty="0" smtClean="0"/>
              <a:t>португальська.</a:t>
            </a:r>
          </a:p>
          <a:p>
            <a:r>
              <a:rPr lang="uk-UA" sz="2400" b="1" dirty="0" smtClean="0"/>
              <a:t>Релігія</a:t>
            </a:r>
            <a:r>
              <a:rPr lang="uk-UA" sz="2400" b="1" i="1" dirty="0" smtClean="0"/>
              <a:t> – </a:t>
            </a:r>
            <a:r>
              <a:rPr lang="uk-UA" sz="2400" i="1" dirty="0" smtClean="0"/>
              <a:t>християнство.</a:t>
            </a:r>
          </a:p>
          <a:p>
            <a:r>
              <a:rPr lang="uk-UA" sz="2400" b="1" dirty="0" smtClean="0"/>
              <a:t>Валюта – </a:t>
            </a:r>
            <a:r>
              <a:rPr lang="uk-UA" sz="2400" i="1" dirty="0" smtClean="0"/>
              <a:t>реал.</a:t>
            </a:r>
            <a:endParaRPr lang="uk-UA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8680"/>
            <a:ext cx="6348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Візитна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59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298" y="2967335"/>
            <a:ext cx="614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Найпопулярніші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96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60648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Статуя Христа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600200"/>
            <a:ext cx="35814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2800" smtClean="0"/>
              <a:t>Відома статуя на вершині Коковадо в Ріо-де-Жанейро рахується не тільки символом міста, але ї Бразилії. Висота статуї 30 метрів, вага-1145 тон, розмах рук-30 метрів. </a:t>
            </a:r>
            <a:endParaRPr lang="ru-RU" sz="2800" smtClean="0"/>
          </a:p>
        </p:txBody>
      </p:sp>
      <p:pic>
        <p:nvPicPr>
          <p:cNvPr id="16435" name="Picture 51" descr="497pxCristo_Redentor__Rio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3148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5822"/>
      </p:ext>
    </p:extLst>
  </p:cSld>
  <p:clrMapOvr>
    <a:masterClrMapping/>
  </p:clrMapOvr>
  <p:transition advClick="0" advTm="1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476672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76800" y="476672"/>
            <a:ext cx="4267200" cy="5260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dirty="0" err="1" smtClean="0">
                <a:solidFill>
                  <a:srgbClr val="FFFF00"/>
                </a:solidFill>
              </a:rPr>
              <a:t>Мілліони</a:t>
            </a:r>
            <a:r>
              <a:rPr lang="uk-UA" sz="3200" dirty="0" smtClean="0">
                <a:solidFill>
                  <a:srgbClr val="FFFF00"/>
                </a:solidFill>
              </a:rPr>
              <a:t> туристів піднімаються сюди щоб оцінити панораму міста і бухти з живописною горою Цукрова голова, відомими пляжами </a:t>
            </a:r>
            <a:r>
              <a:rPr lang="uk-UA" sz="3200" dirty="0" err="1" smtClean="0">
                <a:solidFill>
                  <a:srgbClr val="FFFF00"/>
                </a:solidFill>
              </a:rPr>
              <a:t>Копакабана</a:t>
            </a:r>
            <a:r>
              <a:rPr lang="uk-UA" sz="3200" dirty="0" smtClean="0">
                <a:solidFill>
                  <a:srgbClr val="FFFF00"/>
                </a:solidFill>
              </a:rPr>
              <a:t> і </a:t>
            </a:r>
            <a:r>
              <a:rPr lang="uk-UA" sz="3200" dirty="0" err="1" smtClean="0">
                <a:solidFill>
                  <a:srgbClr val="FFFF00"/>
                </a:solidFill>
              </a:rPr>
              <a:t>Іпанема</a:t>
            </a:r>
            <a:r>
              <a:rPr lang="uk-UA" sz="3200" dirty="0" smtClean="0">
                <a:solidFill>
                  <a:srgbClr val="FFFF00"/>
                </a:solidFill>
              </a:rPr>
              <a:t> і величезним стадіоном </a:t>
            </a:r>
            <a:r>
              <a:rPr lang="uk-UA" sz="3200" dirty="0" err="1" smtClean="0">
                <a:solidFill>
                  <a:srgbClr val="FFFF00"/>
                </a:solidFill>
              </a:rPr>
              <a:t>Маракана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24280"/>
      </p:ext>
    </p:extLst>
  </p:cSld>
  <p:clrMapOvr>
    <a:masterClrMapping/>
  </p:clrMapOvr>
  <p:transition spd="med"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9636" y="404664"/>
            <a:ext cx="3728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chicas-go-latina.com/wp-content/gallery/religion/Brasilia%20(25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72" y="3835895"/>
            <a:ext cx="4399828" cy="30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ussobras.ru/news/images/news_4_10_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594"/>
            <a:ext cx="4744172" cy="31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pex.ru/system/files/from_corcovado1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04" y="-149325"/>
            <a:ext cx="5882496" cy="38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tatic3.gooddays.ru/images/post_pictures/slide/21502.jpg?134458087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295830"/>
            <a:ext cx="3381400" cy="25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3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Столиця - </a:t>
            </a:r>
            <a:r>
              <a:rPr lang="uk-UA" sz="3600" b="1" dirty="0" smtClean="0"/>
              <a:t>Бразиліа</a:t>
            </a:r>
            <a:endParaRPr lang="ru-RU" sz="3600" b="1" dirty="0"/>
          </a:p>
        </p:txBody>
      </p:sp>
      <p:pic>
        <p:nvPicPr>
          <p:cNvPr id="7170" name="Picture 2" descr="http://img0.liveinternet.ru/images/attach/c/0/42/813/42813040_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5776"/>
            <a:ext cx="8699826" cy="57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339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Поток</vt:lpstr>
      <vt:lpstr>Аспект</vt:lpstr>
      <vt:lpstr>Базовая</vt:lpstr>
      <vt:lpstr>Остин</vt:lpstr>
      <vt:lpstr>Твердый переплет</vt:lpstr>
      <vt:lpstr>Бумажная</vt:lpstr>
      <vt:lpstr>Углы</vt:lpstr>
      <vt:lpstr>Трек</vt:lpstr>
      <vt:lpstr>1_Остин</vt:lpstr>
      <vt:lpstr>Паркет</vt:lpstr>
      <vt:lpstr>Официальная</vt:lpstr>
      <vt:lpstr>Кнопка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Статуя Христа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Самуил</dc:creator>
  <cp:lastModifiedBy>Самуил</cp:lastModifiedBy>
  <cp:revision>10</cp:revision>
  <dcterms:created xsi:type="dcterms:W3CDTF">2013-11-15T20:01:05Z</dcterms:created>
  <dcterms:modified xsi:type="dcterms:W3CDTF">2013-11-18T18:28:14Z</dcterms:modified>
</cp:coreProperties>
</file>