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8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132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2306" y="1008185"/>
            <a:ext cx="97301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Франція</a:t>
            </a:r>
            <a:endParaRPr lang="ru-RU" sz="1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1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rance_map(3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45723" cy="510564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22277" y="0"/>
            <a:ext cx="686972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Французька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République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Française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French Republic -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Географічне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розташована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західній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межує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північному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Бельгією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Люксембургом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Німеччиною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Німеччиною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Швейцарією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Італією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південному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Іспанією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Андоррою,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омивається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Атлантичним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океаном,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Північним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Середземним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морями.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- 551,6 тис. кв. км.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- 65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27 тис.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2011 р.).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Столиця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Париж (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Paris) - 9,9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передмістями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(2007 р.)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22985"/>
            <a:ext cx="12191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Адміністративний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region), 96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департаментів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departement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територіально-адміністративну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Корсику, 36684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commune).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З7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провінцій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Марсель,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Ліон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Тулуза,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Ніцца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Страсбург, Нант, Бордо.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французька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5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638800" y="0"/>
            <a:ext cx="6553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Релігія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релігія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християнство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(католицизм, протестантизм,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православ’я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), на другому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віруючих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іслам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представлений буддизм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іудаїзм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 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Грошова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одиниця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євро=100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євроцентів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свято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- 14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День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взяття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Бастилії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1789р.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гімн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Марсельєза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", яка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написана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Страсбурзі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у 1792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а 24 листопада 1793 р.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проголошена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гімном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прапор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синьо-біло-червоний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символізує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королівську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владу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кольори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кокарди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гвардії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Парижа.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герб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герб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затверджено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емблема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яка стала символом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1953 року.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 descr="1289889613_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6280" cy="404446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review-France-Coat-of-Arms-Fridge-Mag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170" y="2523391"/>
            <a:ext cx="4308232" cy="41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73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16x3744_698975_[www.ArtFile.ru]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1450" y="2243136"/>
            <a:ext cx="4405313" cy="2936875"/>
          </a:xfrm>
          <a:prstGeom prst="rect">
            <a:avLst/>
          </a:prstGeom>
        </p:spPr>
      </p:pic>
      <p:pic>
        <p:nvPicPr>
          <p:cNvPr id="7" name="Рисунок 6" descr="Fr.-kuhn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1437" y="4157662"/>
            <a:ext cx="4500563" cy="2700338"/>
          </a:xfrm>
          <a:prstGeom prst="rect">
            <a:avLst/>
          </a:prstGeom>
        </p:spPr>
      </p:pic>
      <p:pic>
        <p:nvPicPr>
          <p:cNvPr id="8" name="Рисунок 7" descr="france_chees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0438" y="0"/>
            <a:ext cx="4221562" cy="3200400"/>
          </a:xfrm>
          <a:prstGeom prst="rect">
            <a:avLst/>
          </a:prstGeom>
        </p:spPr>
      </p:pic>
      <p:pic>
        <p:nvPicPr>
          <p:cNvPr id="9" name="Рисунок 8" descr="unesco-food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21273"/>
            <a:ext cx="4700588" cy="3036728"/>
          </a:xfrm>
          <a:prstGeom prst="rect">
            <a:avLst/>
          </a:prstGeom>
        </p:spPr>
      </p:pic>
      <p:pic>
        <p:nvPicPr>
          <p:cNvPr id="10" name="Рисунок 9" descr="л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4414838" cy="3067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Louv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8677" y="3341077"/>
            <a:ext cx="5397449" cy="351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0831" y="0"/>
            <a:ext cx="4861169" cy="364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1267967534_chateau-de-chantilly-chantilly-fr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2463"/>
            <a:ext cx="4767384" cy="357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 descr="castle-france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69568" y="3399692"/>
            <a:ext cx="3622431" cy="345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Christmas-at-Notre-Dame-christmas-622308_1024_6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37656" y="-152400"/>
            <a:ext cx="4467372" cy="392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17631" y="0"/>
            <a:ext cx="4208583" cy="3500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7050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lamic-fashion-long-cardig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9901238" cy="6276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1170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361-1000x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37310" cy="3586163"/>
          </a:xfrm>
          <a:prstGeom prst="rect">
            <a:avLst/>
          </a:prstGeom>
        </p:spPr>
      </p:pic>
      <p:pic>
        <p:nvPicPr>
          <p:cNvPr id="8" name="Рисунок 7" descr="c45806330bef318cf41f8e8fd0770623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" y="3750067"/>
            <a:ext cx="6010275" cy="3107933"/>
          </a:xfrm>
          <a:prstGeom prst="rect">
            <a:avLst/>
          </a:prstGeom>
        </p:spPr>
      </p:pic>
      <p:pic>
        <p:nvPicPr>
          <p:cNvPr id="9" name="Рисунок 8" descr="LAZURNYI-BER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6513" y="900111"/>
            <a:ext cx="5805487" cy="48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329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031002(1)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TS103031002(1)</Template>
  <TotalTime>0</TotalTime>
  <Words>81</Words>
  <Application>Microsoft Office PowerPoint</Application>
  <PresentationFormat>Произвольный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TS103031002(1)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2014-02-10T20:03:04Z</dcterms:created>
  <dcterms:modified xsi:type="dcterms:W3CDTF">2014-02-10T21:20:17Z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