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4660"/>
  </p:normalViewPr>
  <p:slideViewPr>
    <p:cSldViewPr>
      <p:cViewPr varScale="1">
        <p:scale>
          <a:sx n="65" d="100"/>
          <a:sy n="65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3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7FF46-4320-47D1-B63E-8E073A3617B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D2C110-7EE4-47EE-B1E6-D31CE0334FF7}">
      <dgm:prSet phldrT="[Текст]" custT="1"/>
      <dgm:spPr/>
      <dgm:t>
        <a:bodyPr/>
        <a:lstStyle/>
        <a:p>
          <a:r>
            <a:rPr lang="uk-UA" sz="1800" dirty="0" smtClean="0">
              <a:hlinkClick xmlns:r="http://schemas.openxmlformats.org/officeDocument/2006/relationships" r:id="rId1" action="ppaction://hlinksldjump"/>
            </a:rPr>
            <a:t>Історія</a:t>
          </a:r>
          <a:r>
            <a:rPr lang="uk-UA" sz="2500" dirty="0" smtClean="0"/>
            <a:t> </a:t>
          </a:r>
          <a:endParaRPr lang="ru-RU" sz="2500" dirty="0"/>
        </a:p>
      </dgm:t>
    </dgm:pt>
    <dgm:pt modelId="{50CC0414-3D3F-480D-9865-A3A7AC1751DE}" type="parTrans" cxnId="{EEDB6ACA-1395-4ABE-84B0-4A4ADCDFEF24}">
      <dgm:prSet/>
      <dgm:spPr/>
      <dgm:t>
        <a:bodyPr/>
        <a:lstStyle/>
        <a:p>
          <a:endParaRPr lang="ru-RU"/>
        </a:p>
      </dgm:t>
    </dgm:pt>
    <dgm:pt modelId="{791E85D4-BE6D-4ACF-9224-45BAE96F6A51}" type="sibTrans" cxnId="{EEDB6ACA-1395-4ABE-84B0-4A4ADCDFEF24}">
      <dgm:prSet/>
      <dgm:spPr/>
      <dgm:t>
        <a:bodyPr/>
        <a:lstStyle/>
        <a:p>
          <a:endParaRPr lang="ru-RU"/>
        </a:p>
      </dgm:t>
    </dgm:pt>
    <dgm:pt modelId="{F6664B10-3B6E-4E42-874E-6FB6DDC667C4}">
      <dgm:prSet phldrT="[Текст]" custT="1"/>
      <dgm:spPr/>
      <dgm:t>
        <a:bodyPr/>
        <a:lstStyle/>
        <a:p>
          <a:r>
            <a:rPr lang="uk-UA" sz="1800" dirty="0" smtClean="0">
              <a:hlinkClick xmlns:r="http://schemas.openxmlformats.org/officeDocument/2006/relationships" r:id="rId2" action="ppaction://hlinksldjump"/>
            </a:rPr>
            <a:t>Устрій</a:t>
          </a:r>
          <a:endParaRPr lang="ru-RU" sz="1800" dirty="0"/>
        </a:p>
      </dgm:t>
    </dgm:pt>
    <dgm:pt modelId="{6D59EB61-3B11-4781-BE89-654007FC1021}" type="parTrans" cxnId="{167D5C65-C55F-4A8E-9A4A-7175447EF917}">
      <dgm:prSet/>
      <dgm:spPr/>
      <dgm:t>
        <a:bodyPr/>
        <a:lstStyle/>
        <a:p>
          <a:endParaRPr lang="ru-RU"/>
        </a:p>
      </dgm:t>
    </dgm:pt>
    <dgm:pt modelId="{522C595A-BAAF-47ED-AA58-FCC0710EF37B}" type="sibTrans" cxnId="{167D5C65-C55F-4A8E-9A4A-7175447EF917}">
      <dgm:prSet/>
      <dgm:spPr/>
      <dgm:t>
        <a:bodyPr/>
        <a:lstStyle/>
        <a:p>
          <a:endParaRPr lang="ru-RU"/>
        </a:p>
      </dgm:t>
    </dgm:pt>
    <dgm:pt modelId="{80F8ABE4-6E0C-4295-89A4-4F7E7DEF69B2}">
      <dgm:prSet phldrT="[Текст]"/>
      <dgm:spPr/>
      <dgm:t>
        <a:bodyPr/>
        <a:lstStyle/>
        <a:p>
          <a:r>
            <a:rPr lang="uk-UA" dirty="0" smtClean="0">
              <a:hlinkClick xmlns:r="http://schemas.openxmlformats.org/officeDocument/2006/relationships" r:id="rId3" action="ppaction://hlinksldjump"/>
            </a:rPr>
            <a:t>Економіка</a:t>
          </a:r>
          <a:endParaRPr lang="ru-RU" dirty="0"/>
        </a:p>
      </dgm:t>
    </dgm:pt>
    <dgm:pt modelId="{9B6FDE34-DA9D-4C90-BD59-177E820E8F12}" type="parTrans" cxnId="{B589E9AE-6FC9-4AF2-9EDB-F1062F683F0F}">
      <dgm:prSet/>
      <dgm:spPr/>
      <dgm:t>
        <a:bodyPr/>
        <a:lstStyle/>
        <a:p>
          <a:endParaRPr lang="ru-RU"/>
        </a:p>
      </dgm:t>
    </dgm:pt>
    <dgm:pt modelId="{F1DC44DD-49FF-435A-B11F-824E0ACFE364}" type="sibTrans" cxnId="{B589E9AE-6FC9-4AF2-9EDB-F1062F683F0F}">
      <dgm:prSet/>
      <dgm:spPr/>
      <dgm:t>
        <a:bodyPr/>
        <a:lstStyle/>
        <a:p>
          <a:endParaRPr lang="ru-RU"/>
        </a:p>
      </dgm:t>
    </dgm:pt>
    <dgm:pt modelId="{6DF2DA4C-253D-41F6-9C75-41637839C06F}">
      <dgm:prSet/>
      <dgm:spPr/>
      <dgm:t>
        <a:bodyPr/>
        <a:lstStyle/>
        <a:p>
          <a:r>
            <a:rPr lang="uk-UA" dirty="0" smtClean="0">
              <a:hlinkClick xmlns:r="http://schemas.openxmlformats.org/officeDocument/2006/relationships" r:id="rId4" action="ppaction://hlinksldjump"/>
            </a:rPr>
            <a:t>Населення</a:t>
          </a:r>
          <a:r>
            <a:rPr lang="uk-UA" dirty="0" smtClean="0"/>
            <a:t> </a:t>
          </a:r>
          <a:endParaRPr lang="ru-RU" dirty="0"/>
        </a:p>
      </dgm:t>
    </dgm:pt>
    <dgm:pt modelId="{D1414473-AF7F-4F5F-932D-F1A1A0228A05}" type="parTrans" cxnId="{EE3BBB5E-740D-44A7-AB92-95309B10AA32}">
      <dgm:prSet/>
      <dgm:spPr/>
      <dgm:t>
        <a:bodyPr/>
        <a:lstStyle/>
        <a:p>
          <a:endParaRPr lang="ru-RU"/>
        </a:p>
      </dgm:t>
    </dgm:pt>
    <dgm:pt modelId="{EE5C0475-4659-46A6-8084-EDBBE3B77729}" type="sibTrans" cxnId="{EE3BBB5E-740D-44A7-AB92-95309B10AA32}">
      <dgm:prSet/>
      <dgm:spPr/>
      <dgm:t>
        <a:bodyPr/>
        <a:lstStyle/>
        <a:p>
          <a:endParaRPr lang="ru-RU"/>
        </a:p>
      </dgm:t>
    </dgm:pt>
    <dgm:pt modelId="{D15503F3-04A1-4769-A188-6C77DFF85A87}" type="pres">
      <dgm:prSet presAssocID="{A0E7FF46-4320-47D1-B63E-8E073A3617B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878F67-FFE2-43EE-8E9F-A76498468ED4}" type="pres">
      <dgm:prSet presAssocID="{A0E7FF46-4320-47D1-B63E-8E073A3617B9}" presName="arrow" presStyleLbl="bgShp" presStyleIdx="0" presStyleCnt="1" custLinFactNeighborX="388" custLinFactNeighborY="0"/>
      <dgm:spPr/>
    </dgm:pt>
    <dgm:pt modelId="{990CC2AB-290A-44F8-9834-096550CF0592}" type="pres">
      <dgm:prSet presAssocID="{A0E7FF46-4320-47D1-B63E-8E073A3617B9}" presName="arrowDiagram4" presStyleCnt="0"/>
      <dgm:spPr/>
    </dgm:pt>
    <dgm:pt modelId="{9B790168-4DFB-4B9F-B7A6-D8910E8FA649}" type="pres">
      <dgm:prSet presAssocID="{34D2C110-7EE4-47EE-B1E6-D31CE0334FF7}" presName="bullet4a" presStyleLbl="node1" presStyleIdx="0" presStyleCnt="4"/>
      <dgm:spPr/>
    </dgm:pt>
    <dgm:pt modelId="{7A467DAF-AEE7-4C96-9EDD-03BEB1385BD0}" type="pres">
      <dgm:prSet presAssocID="{34D2C110-7EE4-47EE-B1E6-D31CE0334FF7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C2F69-F79C-4DB6-B5B5-34C97C9B5C8F}" type="pres">
      <dgm:prSet presAssocID="{F6664B10-3B6E-4E42-874E-6FB6DDC667C4}" presName="bullet4b" presStyleLbl="node1" presStyleIdx="1" presStyleCnt="4"/>
      <dgm:spPr/>
    </dgm:pt>
    <dgm:pt modelId="{1E52CF94-17A1-485D-A5A3-276C4010D6A9}" type="pres">
      <dgm:prSet presAssocID="{F6664B10-3B6E-4E42-874E-6FB6DDC667C4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37B6C-2095-4B40-9062-7779CB9A543C}" type="pres">
      <dgm:prSet presAssocID="{80F8ABE4-6E0C-4295-89A4-4F7E7DEF69B2}" presName="bullet4c" presStyleLbl="node1" presStyleIdx="2" presStyleCnt="4"/>
      <dgm:spPr/>
    </dgm:pt>
    <dgm:pt modelId="{EA9D6B72-8F6C-4E94-962E-49B425FE8681}" type="pres">
      <dgm:prSet presAssocID="{80F8ABE4-6E0C-4295-89A4-4F7E7DEF69B2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CFEF9-50EF-440A-8B6C-BA7ABD237631}" type="pres">
      <dgm:prSet presAssocID="{6DF2DA4C-253D-41F6-9C75-41637839C06F}" presName="bullet4d" presStyleLbl="node1" presStyleIdx="3" presStyleCnt="4"/>
      <dgm:spPr/>
    </dgm:pt>
    <dgm:pt modelId="{DED3C333-8016-4F51-8EBA-FC97E22C64DD}" type="pres">
      <dgm:prSet presAssocID="{6DF2DA4C-253D-41F6-9C75-41637839C06F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4DAF56-FAF9-4823-ABF8-651294E334B8}" type="presOf" srcId="{F6664B10-3B6E-4E42-874E-6FB6DDC667C4}" destId="{1E52CF94-17A1-485D-A5A3-276C4010D6A9}" srcOrd="0" destOrd="0" presId="urn:microsoft.com/office/officeart/2005/8/layout/arrow2"/>
    <dgm:cxn modelId="{6E5DCC3B-4352-4316-AB7D-BDFB8301DCA1}" type="presOf" srcId="{6DF2DA4C-253D-41F6-9C75-41637839C06F}" destId="{DED3C333-8016-4F51-8EBA-FC97E22C64DD}" srcOrd="0" destOrd="0" presId="urn:microsoft.com/office/officeart/2005/8/layout/arrow2"/>
    <dgm:cxn modelId="{B589E9AE-6FC9-4AF2-9EDB-F1062F683F0F}" srcId="{A0E7FF46-4320-47D1-B63E-8E073A3617B9}" destId="{80F8ABE4-6E0C-4295-89A4-4F7E7DEF69B2}" srcOrd="2" destOrd="0" parTransId="{9B6FDE34-DA9D-4C90-BD59-177E820E8F12}" sibTransId="{F1DC44DD-49FF-435A-B11F-824E0ACFE364}"/>
    <dgm:cxn modelId="{167D5C65-C55F-4A8E-9A4A-7175447EF917}" srcId="{A0E7FF46-4320-47D1-B63E-8E073A3617B9}" destId="{F6664B10-3B6E-4E42-874E-6FB6DDC667C4}" srcOrd="1" destOrd="0" parTransId="{6D59EB61-3B11-4781-BE89-654007FC1021}" sibTransId="{522C595A-BAAF-47ED-AA58-FCC0710EF37B}"/>
    <dgm:cxn modelId="{EE3BBB5E-740D-44A7-AB92-95309B10AA32}" srcId="{A0E7FF46-4320-47D1-B63E-8E073A3617B9}" destId="{6DF2DA4C-253D-41F6-9C75-41637839C06F}" srcOrd="3" destOrd="0" parTransId="{D1414473-AF7F-4F5F-932D-F1A1A0228A05}" sibTransId="{EE5C0475-4659-46A6-8084-EDBBE3B77729}"/>
    <dgm:cxn modelId="{03615589-4F47-4E5B-98D6-592F4416622D}" type="presOf" srcId="{80F8ABE4-6E0C-4295-89A4-4F7E7DEF69B2}" destId="{EA9D6B72-8F6C-4E94-962E-49B425FE8681}" srcOrd="0" destOrd="0" presId="urn:microsoft.com/office/officeart/2005/8/layout/arrow2"/>
    <dgm:cxn modelId="{EEDB6ACA-1395-4ABE-84B0-4A4ADCDFEF24}" srcId="{A0E7FF46-4320-47D1-B63E-8E073A3617B9}" destId="{34D2C110-7EE4-47EE-B1E6-D31CE0334FF7}" srcOrd="0" destOrd="0" parTransId="{50CC0414-3D3F-480D-9865-A3A7AC1751DE}" sibTransId="{791E85D4-BE6D-4ACF-9224-45BAE96F6A51}"/>
    <dgm:cxn modelId="{802A462D-3F74-40F7-88C4-1C75264E13E3}" type="presOf" srcId="{34D2C110-7EE4-47EE-B1E6-D31CE0334FF7}" destId="{7A467DAF-AEE7-4C96-9EDD-03BEB1385BD0}" srcOrd="0" destOrd="0" presId="urn:microsoft.com/office/officeart/2005/8/layout/arrow2"/>
    <dgm:cxn modelId="{49B0CE9F-1AC9-4B5E-92EF-72F9E4B37174}" type="presOf" srcId="{A0E7FF46-4320-47D1-B63E-8E073A3617B9}" destId="{D15503F3-04A1-4769-A188-6C77DFF85A87}" srcOrd="0" destOrd="0" presId="urn:microsoft.com/office/officeart/2005/8/layout/arrow2"/>
    <dgm:cxn modelId="{7B641D19-3E1B-4155-9FE4-B4E5F16C4DD8}" type="presParOf" srcId="{D15503F3-04A1-4769-A188-6C77DFF85A87}" destId="{E5878F67-FFE2-43EE-8E9F-A76498468ED4}" srcOrd="0" destOrd="0" presId="urn:microsoft.com/office/officeart/2005/8/layout/arrow2"/>
    <dgm:cxn modelId="{CF7602DB-AE90-4728-9BC5-BBB01D53F8F7}" type="presParOf" srcId="{D15503F3-04A1-4769-A188-6C77DFF85A87}" destId="{990CC2AB-290A-44F8-9834-096550CF0592}" srcOrd="1" destOrd="0" presId="urn:microsoft.com/office/officeart/2005/8/layout/arrow2"/>
    <dgm:cxn modelId="{E6F10EDB-8BFA-49F9-A8AC-F191BE050FE7}" type="presParOf" srcId="{990CC2AB-290A-44F8-9834-096550CF0592}" destId="{9B790168-4DFB-4B9F-B7A6-D8910E8FA649}" srcOrd="0" destOrd="0" presId="urn:microsoft.com/office/officeart/2005/8/layout/arrow2"/>
    <dgm:cxn modelId="{E15CE668-1585-483D-9FC5-2CEB4771B6AE}" type="presParOf" srcId="{990CC2AB-290A-44F8-9834-096550CF0592}" destId="{7A467DAF-AEE7-4C96-9EDD-03BEB1385BD0}" srcOrd="1" destOrd="0" presId="urn:microsoft.com/office/officeart/2005/8/layout/arrow2"/>
    <dgm:cxn modelId="{9804C89C-1154-46F3-A7D5-4F512E89C1A0}" type="presParOf" srcId="{990CC2AB-290A-44F8-9834-096550CF0592}" destId="{782C2F69-F79C-4DB6-B5B5-34C97C9B5C8F}" srcOrd="2" destOrd="0" presId="urn:microsoft.com/office/officeart/2005/8/layout/arrow2"/>
    <dgm:cxn modelId="{7FCEA37E-E530-48E6-B8BF-2FA6F10F7E47}" type="presParOf" srcId="{990CC2AB-290A-44F8-9834-096550CF0592}" destId="{1E52CF94-17A1-485D-A5A3-276C4010D6A9}" srcOrd="3" destOrd="0" presId="urn:microsoft.com/office/officeart/2005/8/layout/arrow2"/>
    <dgm:cxn modelId="{DECA36A3-C8DF-4B24-AFB7-452A19E0325D}" type="presParOf" srcId="{990CC2AB-290A-44F8-9834-096550CF0592}" destId="{14B37B6C-2095-4B40-9062-7779CB9A543C}" srcOrd="4" destOrd="0" presId="urn:microsoft.com/office/officeart/2005/8/layout/arrow2"/>
    <dgm:cxn modelId="{230DBE40-9FA7-4ABF-AA9A-ED28A9FA004B}" type="presParOf" srcId="{990CC2AB-290A-44F8-9834-096550CF0592}" destId="{EA9D6B72-8F6C-4E94-962E-49B425FE8681}" srcOrd="5" destOrd="0" presId="urn:microsoft.com/office/officeart/2005/8/layout/arrow2"/>
    <dgm:cxn modelId="{889BCBBF-A427-489E-BC08-9613A250FD26}" type="presParOf" srcId="{990CC2AB-290A-44F8-9834-096550CF0592}" destId="{7CECFEF9-50EF-440A-8B6C-BA7ABD237631}" srcOrd="6" destOrd="0" presId="urn:microsoft.com/office/officeart/2005/8/layout/arrow2"/>
    <dgm:cxn modelId="{16B0B982-5ED9-4C4E-B824-F6FD470044D1}" type="presParOf" srcId="{990CC2AB-290A-44F8-9834-096550CF0592}" destId="{DED3C333-8016-4F51-8EBA-FC97E22C64D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78F67-FFE2-43EE-8E9F-A76498468ED4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90168-4DFB-4B9F-B7A6-D8910E8FA649}">
      <dsp:nvSpPr>
        <dsp:cNvPr id="0" name=""/>
        <dsp:cNvSpPr/>
      </dsp:nvSpPr>
      <dsp:spPr>
        <a:xfrm>
          <a:off x="600456" y="2960116"/>
          <a:ext cx="140208" cy="140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67DAF-AEE7-4C96-9EDD-03BEB1385BD0}">
      <dsp:nvSpPr>
        <dsp:cNvPr id="0" name=""/>
        <dsp:cNvSpPr/>
      </dsp:nvSpPr>
      <dsp:spPr>
        <a:xfrm>
          <a:off x="670560" y="3030220"/>
          <a:ext cx="1042416" cy="90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hlinkClick xmlns:r="http://schemas.openxmlformats.org/officeDocument/2006/relationships" r:id="" action="ppaction://hlinksldjump"/>
            </a:rPr>
            <a:t>Історія</a:t>
          </a:r>
          <a:r>
            <a:rPr lang="uk-UA" sz="2500" kern="1200" dirty="0" smtClean="0"/>
            <a:t> </a:t>
          </a:r>
          <a:endParaRPr lang="ru-RU" sz="2500" kern="1200" dirty="0"/>
        </a:p>
      </dsp:txBody>
      <dsp:txXfrm>
        <a:off x="670560" y="3030220"/>
        <a:ext cx="1042416" cy="906780"/>
      </dsp:txXfrm>
    </dsp:sp>
    <dsp:sp modelId="{782C2F69-F79C-4DB6-B5B5-34C97C9B5C8F}">
      <dsp:nvSpPr>
        <dsp:cNvPr id="0" name=""/>
        <dsp:cNvSpPr/>
      </dsp:nvSpPr>
      <dsp:spPr>
        <a:xfrm>
          <a:off x="1591056" y="2073909"/>
          <a:ext cx="243840" cy="243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2CF94-17A1-485D-A5A3-276C4010D6A9}">
      <dsp:nvSpPr>
        <dsp:cNvPr id="0" name=""/>
        <dsp:cNvSpPr/>
      </dsp:nvSpPr>
      <dsp:spPr>
        <a:xfrm>
          <a:off x="1712976" y="2195829"/>
          <a:ext cx="1280160" cy="174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0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hlinkClick xmlns:r="http://schemas.openxmlformats.org/officeDocument/2006/relationships" r:id="" action="ppaction://hlinksldjump"/>
            </a:rPr>
            <a:t>Устрій</a:t>
          </a:r>
          <a:endParaRPr lang="ru-RU" sz="1800" kern="1200" dirty="0"/>
        </a:p>
      </dsp:txBody>
      <dsp:txXfrm>
        <a:off x="1712976" y="2195829"/>
        <a:ext cx="1280160" cy="1741170"/>
      </dsp:txXfrm>
    </dsp:sp>
    <dsp:sp modelId="{14B37B6C-2095-4B40-9062-7779CB9A543C}">
      <dsp:nvSpPr>
        <dsp:cNvPr id="0" name=""/>
        <dsp:cNvSpPr/>
      </dsp:nvSpPr>
      <dsp:spPr>
        <a:xfrm>
          <a:off x="2855976" y="1420875"/>
          <a:ext cx="323088" cy="323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D6B72-8F6C-4E94-962E-49B425FE8681}">
      <dsp:nvSpPr>
        <dsp:cNvPr id="0" name=""/>
        <dsp:cNvSpPr/>
      </dsp:nvSpPr>
      <dsp:spPr>
        <a:xfrm>
          <a:off x="3017520" y="1582419"/>
          <a:ext cx="1280160" cy="235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19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hlinkClick xmlns:r="http://schemas.openxmlformats.org/officeDocument/2006/relationships" r:id="" action="ppaction://hlinksldjump"/>
            </a:rPr>
            <a:t>Економіка</a:t>
          </a:r>
          <a:endParaRPr lang="ru-RU" sz="1400" kern="1200" dirty="0"/>
        </a:p>
      </dsp:txBody>
      <dsp:txXfrm>
        <a:off x="3017520" y="1582419"/>
        <a:ext cx="1280160" cy="2354580"/>
      </dsp:txXfrm>
    </dsp:sp>
    <dsp:sp modelId="{7CECFEF9-50EF-440A-8B6C-BA7ABD237631}">
      <dsp:nvSpPr>
        <dsp:cNvPr id="0" name=""/>
        <dsp:cNvSpPr/>
      </dsp:nvSpPr>
      <dsp:spPr>
        <a:xfrm>
          <a:off x="4233672" y="988821"/>
          <a:ext cx="432816" cy="432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3C333-8016-4F51-8EBA-FC97E22C64DD}">
      <dsp:nvSpPr>
        <dsp:cNvPr id="0" name=""/>
        <dsp:cNvSpPr/>
      </dsp:nvSpPr>
      <dsp:spPr>
        <a:xfrm>
          <a:off x="4450080" y="1205229"/>
          <a:ext cx="1280160" cy="273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4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hlinkClick xmlns:r="http://schemas.openxmlformats.org/officeDocument/2006/relationships" r:id="" action="ppaction://hlinksldjump"/>
            </a:rPr>
            <a:t>Населення</a:t>
          </a:r>
          <a:r>
            <a:rPr lang="uk-UA" sz="1400" kern="1200" dirty="0" smtClean="0"/>
            <a:t> </a:t>
          </a:r>
          <a:endParaRPr lang="ru-RU" sz="1400" kern="1200" dirty="0"/>
        </a:p>
      </dsp:txBody>
      <dsp:txXfrm>
        <a:off x="4450080" y="1205229"/>
        <a:ext cx="1280160" cy="2731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imn-Germanii-Bez-nazvaniy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5052" y="4941168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9144000" cy="1828800"/>
          </a:xfrm>
        </p:spPr>
        <p:txBody>
          <a:bodyPr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  <a:effectLst/>
              </a:rPr>
              <a:t>Німеччина	</a:t>
            </a:r>
            <a:r>
              <a:rPr lang="uk-UA" dirty="0" smtClean="0">
                <a:solidFill>
                  <a:srgbClr val="FF0000"/>
                </a:solidFill>
              </a:rPr>
              <a:t>	</a:t>
            </a:r>
            <a:r>
              <a:rPr lang="uk-UA" dirty="0" smtClean="0"/>
              <a:t>	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77816" y="4189088"/>
            <a:ext cx="2626632" cy="1688184"/>
          </a:xfrm>
        </p:spPr>
        <p:txBody>
          <a:bodyPr>
            <a:normAutofit fontScale="92500"/>
          </a:bodyPr>
          <a:lstStyle/>
          <a:p>
            <a:pPr algn="l"/>
            <a:r>
              <a:rPr lang="uk-UA" dirty="0" smtClean="0"/>
              <a:t>Виконав:</a:t>
            </a:r>
          </a:p>
          <a:p>
            <a:pPr algn="l"/>
            <a:endParaRPr lang="uk-UA" dirty="0" smtClean="0"/>
          </a:p>
          <a:p>
            <a:pPr algn="l"/>
            <a:r>
              <a:rPr lang="uk-UA" dirty="0" smtClean="0"/>
              <a:t>Учень 10-Б класу</a:t>
            </a:r>
          </a:p>
          <a:p>
            <a:pPr algn="l"/>
            <a:endParaRPr lang="uk-UA" dirty="0" smtClean="0"/>
          </a:p>
          <a:p>
            <a:pPr algn="l"/>
            <a:r>
              <a:rPr lang="uk-UA" dirty="0" smtClean="0"/>
              <a:t>Кондратюк Вадим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692696"/>
            <a:ext cx="23762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20688"/>
            <a:ext cx="78488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Загальноосвітня школа І-ІІІ ступенів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№ 26 м. Житомира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9852" y="5877272"/>
            <a:ext cx="262829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Житомир - 2012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17350" y="3094853"/>
            <a:ext cx="2209235" cy="3355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64921" y="6590928"/>
            <a:ext cx="342038" cy="216024"/>
          </a:xfrm>
          <a:prstGeom prst="actionButtonForwardNex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Gimn-Germanii-Bez-nazvaniy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3773" y="6574160"/>
            <a:ext cx="160784" cy="2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4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32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20000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620688"/>
            <a:ext cx="36724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 дізнаєтесь про: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97696" y="3097696"/>
            <a:ext cx="6858000" cy="662608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428070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10369"/>
            <a:ext cx="485800" cy="42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64921" y="6590928"/>
            <a:ext cx="342038" cy="216024"/>
          </a:xfrm>
          <a:prstGeom prst="actionButtonForwardNex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56376" y="6590928"/>
            <a:ext cx="308545" cy="216024"/>
          </a:xfrm>
          <a:prstGeom prst="actionButtonBackPrevious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04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97696" y="3097696"/>
            <a:ext cx="6858000" cy="6626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5896" y="476672"/>
            <a:ext cx="21602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Історія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27584" y="1052736"/>
            <a:ext cx="4536503" cy="2312858"/>
          </a:xfrm>
          <a:prstGeom prst="flowChartAlternateProces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k-UA" sz="1600" spc="1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Перші згадки про германців і кельтів з'явилися в працях стародавніх греків і римлян. Одна з перших згадок про германців відноситься до 98 р. Вона була зроблена римським літописцем Тацитом</a:t>
            </a:r>
            <a:endParaRPr lang="uk-UA" sz="1600" spc="1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09" y="3412612"/>
            <a:ext cx="2969964" cy="329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4139952" y="4221088"/>
            <a:ext cx="4678237" cy="2271426"/>
          </a:xfrm>
          <a:prstGeom prst="flowChartAlternateProces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k-UA" sz="1600" spc="1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Традиційною</a:t>
            </a:r>
            <a:r>
              <a:rPr lang="ru-RU" sz="1600" spc="1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spc="1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датою </a:t>
            </a:r>
            <a:r>
              <a:rPr lang="uk-UA" sz="1600" spc="1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заснування Німецької держави прийнято вважати </a:t>
            </a:r>
            <a:r>
              <a:rPr lang="ru-RU" sz="1600" spc="1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600" spc="1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лютого 962 р.: </a:t>
            </a:r>
            <a:r>
              <a:rPr lang="uk-UA" sz="1600" spc="1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цього дня східнофранкський король </a:t>
            </a:r>
            <a:r>
              <a:rPr lang="ru-RU" sz="1600" spc="12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Оттон</a:t>
            </a:r>
            <a:r>
              <a:rPr lang="ru-RU" sz="1600" spc="1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pc="1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uk-UA" sz="1600" spc="1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був коронований в Римі і став імператором Священної Римської імперії.</a:t>
            </a:r>
            <a:endParaRPr lang="uk-UA" sz="1600" spc="1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40910"/>
            <a:ext cx="3123259" cy="2992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10369"/>
            <a:ext cx="485800" cy="42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64921" y="6590928"/>
            <a:ext cx="342038" cy="216024"/>
          </a:xfrm>
          <a:prstGeom prst="actionButtonForwardNex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956376" y="6590928"/>
            <a:ext cx="308545" cy="216024"/>
          </a:xfrm>
          <a:prstGeom prst="actionButtonBackPrevious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1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332656"/>
            <a:ext cx="30243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Новітній період</a:t>
            </a:r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913077" y="1447546"/>
            <a:ext cx="4104456" cy="1869480"/>
          </a:xfrm>
          <a:prstGeom prst="flowChartAlternateProces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k-UA" sz="1600" spc="1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1914 року Німеччина вступила в Першу світову війну, програш в якій привів до краху імперії і створення так званої </a:t>
            </a:r>
            <a:r>
              <a:rPr lang="uk-UA" sz="1600" spc="12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Веймарської</a:t>
            </a:r>
            <a:r>
              <a:rPr lang="uk-UA" sz="1600" spc="1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республіки.</a:t>
            </a:r>
            <a:endParaRPr lang="uk-UA" sz="1600" spc="1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97696" y="3097696"/>
            <a:ext cx="6858000" cy="662608"/>
          </a:xfrm>
          <a:prstGeom prst="rect">
            <a:avLst/>
          </a:prstGeom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2965305" y="4149080"/>
            <a:ext cx="5688633" cy="2304256"/>
          </a:xfrm>
          <a:prstGeom prst="flowChartAlternateProces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k-UA" sz="1600" spc="1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1933 року канцлером Німеччини призначений вождь Німецької націонал-соціалістичної робітничої партії Адольф Гітлер, при якому Німеччина проводила агресивну експансіоністську і реваншистську політику, яка в 1939 році призвела до Другої світової війни.</a:t>
            </a:r>
            <a:endParaRPr lang="uk-UA" sz="1600" spc="1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400000" cy="337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8" y="3717029"/>
            <a:ext cx="2371546" cy="273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10369"/>
            <a:ext cx="485800" cy="42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64921" y="6590928"/>
            <a:ext cx="342038" cy="216024"/>
          </a:xfrm>
          <a:prstGeom prst="actionButtonForwardNex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956376" y="6590928"/>
            <a:ext cx="308545" cy="216024"/>
          </a:xfrm>
          <a:prstGeom prst="actionButtonBackPrevious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11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97696" y="3097696"/>
            <a:ext cx="6858000" cy="6626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40831" y="406369"/>
            <a:ext cx="2700300" cy="579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406369"/>
            <a:ext cx="3993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Адміністративний устрій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66109" y="1330245"/>
            <a:ext cx="4248471" cy="2400657"/>
          </a:xfrm>
          <a:prstGeom prst="flowChartAlternateProces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Німеччина поділена на 16 політико-адміністративних територій — федеральні землі. Останні в свою чергу діляться на 439 районів і міських округів.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752369" cy="5078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10369"/>
            <a:ext cx="485800" cy="42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64921" y="6590928"/>
            <a:ext cx="342038" cy="216024"/>
          </a:xfrm>
          <a:prstGeom prst="actionButtonForwardNex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956376" y="6590928"/>
            <a:ext cx="308545" cy="216024"/>
          </a:xfrm>
          <a:prstGeom prst="actionButtonBackPrevious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66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3671900" y="1168553"/>
            <a:ext cx="4917106" cy="1328023"/>
          </a:xfrm>
          <a:prstGeom prst="flowChartAlternateProces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Німеччина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— одна з високорозвинених країн світу. Вона посідає перше місце в Європі за кількістю виробленої промислової продукції. </a:t>
            </a:r>
            <a:endParaRPr lang="uk-UA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4243" y="332656"/>
            <a:ext cx="1734706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Економіка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98670" y="2663293"/>
            <a:ext cx="6051669" cy="1787723"/>
          </a:xfrm>
          <a:prstGeom prst="flowChartAlternateProces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Провідне місце в економіці </a:t>
            </a:r>
            <a:r>
              <a:rPr lang="uk-UA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займають електронно-технічна, машинобудівна, гірнича, металургійна, хімічна, харчова, суднобудівна, текстильна, нафтопереробна галузі промисловості</a:t>
            </a:r>
            <a:r>
              <a:rPr lang="uk-U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50" y="910506"/>
            <a:ext cx="2629791" cy="1485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904779" y="4685100"/>
            <a:ext cx="4915693" cy="1736646"/>
          </a:xfrm>
          <a:prstGeom prst="flowChartAlternateProces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Понад третина території Німеччини зайнята сільським господарством. Головним чином вирощуються зернові, картопля, цукрові буряки, рослини, з яких виробляється олія.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4555476"/>
            <a:ext cx="3363866" cy="1995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97696" y="3097696"/>
            <a:ext cx="6858000" cy="66260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10369"/>
            <a:ext cx="485800" cy="42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64921" y="6590928"/>
            <a:ext cx="342038" cy="216024"/>
          </a:xfrm>
          <a:prstGeom prst="actionButtonForwardNex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956376" y="6590928"/>
            <a:ext cx="308545" cy="216024"/>
          </a:xfrm>
          <a:prstGeom prst="actionButtonBackPrevious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71" y="2663293"/>
            <a:ext cx="159932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621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404664"/>
            <a:ext cx="1836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Населення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755576" y="867131"/>
            <a:ext cx="5400600" cy="1736646"/>
          </a:xfrm>
          <a:prstGeom prst="flowChartAlternateProces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Населення Німеччини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— 83 мільйони мешканців, із них 75 мільйонів з німецьким, а 8 мільйонів із іноземним громадянством. У країні живуть 70 мільйонів німців та 13 мільйонів іноземців (16%).</a:t>
            </a:r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97696" y="3097696"/>
            <a:ext cx="6858000" cy="66260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18" y="2713438"/>
            <a:ext cx="3854315" cy="2582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40" y="4221088"/>
            <a:ext cx="3240360" cy="215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10369"/>
            <a:ext cx="485800" cy="42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64921" y="6590928"/>
            <a:ext cx="342038" cy="216024"/>
          </a:xfrm>
          <a:prstGeom prst="actionButtonForwardNex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956376" y="6590928"/>
            <a:ext cx="308545" cy="216024"/>
          </a:xfrm>
          <a:prstGeom prst="actionButtonBackPrevious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72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97696" y="3097696"/>
            <a:ext cx="6858000" cy="662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46738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Соціальне</a:t>
            </a:r>
            <a:r>
              <a:rPr lang="uk-UA" dirty="0" smtClean="0"/>
              <a:t> </a:t>
            </a:r>
            <a:r>
              <a:rPr lang="uk-UA" sz="2400" b="1" dirty="0" smtClean="0"/>
              <a:t>опитування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34076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Запитання</a:t>
            </a:r>
            <a:r>
              <a:rPr lang="uk-UA" dirty="0" smtClean="0"/>
              <a:t>: </a:t>
            </a:r>
            <a:r>
              <a:rPr lang="uk-UA" b="1" dirty="0" smtClean="0"/>
              <a:t>Чи бажаєте ви відвідати Німеччину?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98315" y="1891571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Кількість респондентів: 20</a:t>
            </a:r>
            <a:endParaRPr lang="ru-RU" sz="1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392226"/>
              </p:ext>
            </p:extLst>
          </p:nvPr>
        </p:nvGraphicFramePr>
        <p:xfrm>
          <a:off x="1524000" y="2564904"/>
          <a:ext cx="6096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Можливо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10369"/>
            <a:ext cx="485800" cy="42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64921" y="6590928"/>
            <a:ext cx="342038" cy="216024"/>
          </a:xfrm>
          <a:prstGeom prst="actionButtonForwardNex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961249" y="6590928"/>
            <a:ext cx="308545" cy="216024"/>
          </a:xfrm>
          <a:prstGeom prst="actionButtonBackPrevious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data:image/jpeg;base64,/9j/4AAQSkZJRgABAQAAAQABAAD/2wCEAAkGBhQSERQUEhQVFRUVFhcXFxgYGBgYFxgVFxcVFxcVFRcYHCYeGBokHBcVHy8gIycpLCwsFR4xNTAqNSYrLCkBCQoKDgwOGg8PGiwkHBwsLCwsLCwsLCwpLCwsLCwsLCwsLCwsLCwpLCwsLCkpLCwsLCwsLCwsLCwpLCwpKSwsLP/AABEIAMIBAwMBIgACEQEDEQH/xAAbAAACAgMBAAAAAAAAAAAAAAADBAIFAAEGB//EAE4QAAEDAgMFBAYGBAoIBwAAAAEAAhEDIQQSMQVBUWFxEyKBkQYyobHB8BQjQlLR4WJygrIHFSQzU2OSwtLxNENUc5Ois9MWJURkg+Lj/8QAGQEAAwEBAQAAAAAAAAAAAAAAAAECAwQF/8QAKREAAgIBAwMDBAMBAAAAAAAAAAECESEDEjEiQVEEMmETcYGRodHwwf/aAAwDAQACEQMRAD8A9HwO1JPfgA+PsVl2LHgxB8Us/ZbXXgEHgPwuoP2QWtDqRuP0vke5dDpmStFfU2ZDiWZmun1fw5KGJwTgA6YeLHgedt6NV2lUEh7QfDToUzhtpjKJ7/EHUDx18FeScCwzCmC4xNuFvxSIwgaYInMbzPna6uXVGOvMNO7geSSFDtHgMfGXS9/IhJMbQpidjPpDNTfrusfLig0dqvblBnKbHin8XiPsk576gAO3ghDq7OykOaIO4GJ6aQVSfkVeBqrBbLYI4amOh1QdnYw3ad0mdBHmoHAZzmDiHGzgRAM9FulgX0TLQC3jN/JTiis2GfQc9pJjlZI02gi+6ZGt+QVgNstqS1rTPhrvsq0MEkmZ5A+N9EL5B/ALEVGRDWloPKxKqMXsdwAJcwNPE36Qr7GtGQkEEiDb8Eth9mF7c7pJ0vaPAq06Ias56uGBpaY6gTPTeq3L92Y4q52psuLgHmqpri1bLgzZbbPxYDMup4fEqwaC4XgLncLiMkkGCU8zFEgE5jfcPiocSkw2NpMDDvKoqIDSZH5K2xlKqG96B70k402gHKXHmbeSaExDHVcwCXpSQZ0AVriZLQ7s2gcjJSJpZje3KypCD4HFgN3nkt47tKgEMIB4pZlYNNxKsX7SaW2MbrpNDKetsst1I80o+nBgFWVbEg8yk+yJPElUhEjhDlkk+fwSr6BCcxOGc0X3KOFwbnXykgeSAEMhRGUXOsArQ1BENYJ+dVKlhXfaHx9yVhQgdncShuoRo0nqr9tNo5lL1WzcABTY6Kgtf+isViaY4jzWIA90r4QOFrEaQIPmkquFqNbZ0j7u/wDP2J+nXJFr+wqdOsCba8DY+C5LaOikyn7EubOnEPAI8HbvFBZQp7pBBkmJb4bwr/FYZrx3vP8ANIO2YAZpkg8nH2qlITiV1TY4f3qbyQdbTHkts2aMve7r27xvHSyJiNmvBzEkE/d/BQFCozviHgfe1HTeFV/JNfBIYJr2nMA1332/3hx8EKjgaoa7M7uGYBEk9JFk2zECsCTZzRobRzBWmYrLLjmI+0CDYjhuO5LI8FWzEtzEOY5rzEX1RamGIuXTNsomes70/Uwza4DgTlG74KrbRLKvcMt4GZ6BPkXALB03UCSQ2AbCbweBNvame2a8OyW4iPmyli6Ln2Zbec1h0jeqd1N9NxAzETqBHWFSViuvsErYPs5cCI+0BuG+J0Qn44ghocch0JiUX6X2lpuZB3EjmNAeaicEBTy+qf0rg+INlX3F9iwGzGvpXEuj1guV2rscsvMjhw/FXeytqZJY8iBofzTmMpB7TrEdUk3FjaUkcU2gBB04zv6K0oYtkWG/etfxQ4TOm6fggP2eGuGa8kablo6ZnlDrqPaRx+dyVq4DvwYCbpns9zomeftQap7V8tn3H2qSmLYqi2QAz2WVdjtnvnvQAuhqYIhsuf4JP+L6jhJeI8z4WTTE0c83Z5JNwn8DhGNEmJjqmBSbTMNlxPH5uidnuLQ0fPAKmxFBiKeZ9uO78E9hKDWkZmnx/JWZwAbdsSqzE4ck94nw/NF2HBvFYHNJABHElBw0tOX/ACTNKkQIJtwHxK3VoNAsL8UAQfSaOZ9nsSlPMHXiOaK1pmwd1/NRqESO6fEzKAJuqk7o6JSp1EdVZmiCIPkAglgFmtHVICqPgsT7mun1vYsTA9iIvZTDiImY46+5RyqVNxC5jVDVN5K1VbF4k9bjzUqdaURp6QszQRDDe8zoCEN2GqetnOn2bjy3p9zeCBUY4aa/PBUmKiurYIEfWGJ0LRr+sNyw1QD3W2bYuGvjxCO6odSPEX8DvhCdWv3QKZI1GnloqJFK4IJdSc0dDBkboK0zagNqggx0UquEnvF4LiZ4IdTCtcMzu7yV4JyY/EsbD6cjc4GfaFHEFlQDu5jEjh43BVfUY5n3g3ykLTMblMthvK5B6yq2+BbvIDE7OImIB+7M+1LgOcMjpkaTJPRWh2gx2og+z80q/FgGzWnnofPeqVkugDKVR4hsCP2b+CPhcfUByWNtG68wZUO3giDrpy9yL9IaDmgZp5a80NAherjYJlvt/DRHFJph0Bx/W+ZRMbhBUaDF99gPI6lVtJrWyHEtjrB5FLlD4HnNzDRonebAeV1CkzLAz8hbXxKYpY5jqYaW5fG3tuh4bDtJMOaQLxPtKz3LgunyDLQ0yQT4ws+kHKTEBTxIg8QhOeSIExzsqEJtwuY556BBrW9YT1Vi6hlE3JUA2b2lOyaAfZ0MpOrhHanyVk9vEpPECdJQgYlSbfeOkLVdzZiYTNJ+UEEfPVCkTfXzVEmU6QjluCSxGHE/gmK0eK1kta6YCRZuv4lb7Mj8SCQm+yy3PvS9Yzv8ASU7ELFs7z5LFMg/MrEwPZsq0GqZaolq5TYmxo3wfYpzw85/BBDisc5Kh2GGJjX8UOri+e/gguMoZKNqDcZXvofNIVmHjKZqFBfTWiJYo6yFUM6pl7UF7VaIF3PKA5oOqZc1CexUiRN1JDcxNOahkKhCr1jXEXiUctU6LQDuPwTAJgto7nSOke8purSDriOf2v8AJKYnCBwzCbcAE7g3RTgxPzqspVyjSPhkP/Djj/rG+An4hVn0U0cZlnMDhw7SNKhB3niF1NSqeJ8yucxlWNo0pNnYWs3xbVoH+8V5GjX1EzvmugeYQ4T7Cl6tO6yvTdM7kQs7q9Q4wBGZLvAaiVKxB0Un0gRqgQqKs6oL6cGRKNGXmoVHA9VRIs4Tz+d6jUfAgQSjdmQhvamIBmEameSG2d4KM75hDe/iqJB1jP8AmgPcpPdwS73qkhWbznl5BYgytqtoWe2wolELVEtXCdFECoFqIQokJgCIQ3BGIUHNVWIXcEJwTRahOYnYqFXBCcE25iG6mqsmhJwQnNTrqaE6kqsVCTmITmp11NDNJVZNCblIORzRUm0hwKLBIykQRCwU47toJHzopCiOCl2e4iVlN4ZpFZQ3VrBcvtep/wCYYODqzEt4/Zpn4K3fSbe3tKodogNxuBcLd6u3+1RP4BeTo+9Ho6i6GXdZjhpEDqpMJI71kVxlRyr1rPPoGGCLgJZ1MzMlMvQHlJAwLgNUFzkV1NQcFRIBxQ3nmfnqjFhUHYfiqEKVHhAeZ3p44ULRwY3qtyRNNlY5qE5qtHUW8EF1IcFW8W0r8i0n8vJYjeFHsRatFqJK0vP3HZQItUS1FK0U9wqAFiiWI5CiQnuFQuWIZYmiFEtT3CoUNNQNNNlqDiagY0udYNEmxNugunuDaLGkoGkgVfSGg0SXOjj2dT/ChYD0lw9d4ZTeS8zALHtJgEnVsaBNTT4E4tDDqKGaKfdTQyxVuJ2inYqQpdEc01E0kWFAjRnkhVaQAPJHNNL4qzT0UTfS/sVH3IQe+yotrf6Tgj/XuH9qm4K1c/XoqnaZ+twh4YlntDgvP011I7ZvpZ0+RayKbWqYozuK9KzhAFigWIw1I4GD1gH4rRagBR7OSGaadyqJanYhF7CgmiVYlqg5qLExDsioOolPGmoliqxUV5w6gcOrA01E009wqK/6OsThjiFiW9BtO4rbQyxO9QG1eRPRUu2KbgwvNYNay57hI0AMCZmeiMaWUtZID3tdDgx0dwNLjdwiZIgLkwdNlv8AT7xBlQqbTykg2XPY2r2jagcQAwuY4tLg8uAzAgkkZZG+/RUOwdqPfUZ2lRxGYNMm9w6Dm5ZUrQWegO2kAJnh7UP+OG8VS0Nr0a5kPcWNLhcxcAkTv3AidxVLtPbbGVnNYWuDYEZojugk9dUJg2do3aoOgJ6CVg2kOe/2Ki2zh4pVHU3vZlbmgE37sxqlPR7EVHNLajHDg4h03mbnoPNV2sVnR4raQ7JzmlpjcSNZ33+KrKG2XW7rPI/4uSS2jTbTAyAiXtBueD9bqGDqc/b+a4fU+5fY6tHKL7G7ReaJszTh/wDZeN+ke2Xh7rNF90j4r1/EH6k9OP5rxT0rHfd1Wno5O2ZeoiqOh/gu2zUqYxzHOdl7F5gvcWzmp3gnr5r1Gni5nkvHf4Kf9Odw7F89M1PRelbYf2b6eUkBxhwzG8Oba8rsbyYLguxWEE6AAmd1lChXa8S24SdYFuHeSRdrtDxdltbn7PIVfEltEZCABTbIsDcbuKneMs321H59FWbSxYALYO68W3FI7P2691HO8SGVGycwnvOptECL+uUT0srRS5lwv7bKZy6WVD3Ir6tUcd3NVu1qgDsKf/dUfe5QqY51oj1RrKV2tjCRhwYtiaB3/eP4rlg+o6Z8HT4zaMVHsvliIgbxe8TvUqdOg+mc1IuH6xEjTUKu2ycuJqcvLQJrAOlh+d6z1Jtyuyorp4E9nbdP0ynQEtpltSQcp9RndvE7gF0uBxbKolkka6HQlwG79ErzjaLi3GUy1xaYqXaYNxxC7X0WrNbTqZdzG8SR/OHXqSvSTdJ/BwUrLo0uR8lA0v0SVDHYwBvWbxfUb1X1Nqui2aP1T+CNw6H8oMwDbVRrANpFxEHtQzwgFLYLa8E5rW3iETHYoHDVCL/WndP2ENsKQdmFLphunMLHYAzEBAwlcur1IdAgSOe4+9M0toAtBv3tPEhO2FITrANEm86RPxhV+NwzpBeIG5rSSNdXGBJUn1A5jpnutndrLB8UfFV+75e9ZSm+DSMUIk8ltY7E3/JYsyxplGm+jUMBxNVw8M5sI3QyPEpPaOzHUafa0nu7SwsIIDwS4Ai+6E1sB4bhxVp5mlxqmCQcpYS2RAGuZxvyXS+kdYjCv5xM776LXa3Rz2ct6P4OrVpuzkkOcXudcn7Qg80ttXYbMPTkEknQSWmSCA8CbxJ5XTPovtdjA0VXtaMu8wD3CSTxufcs9LNose6mab2ubBFnAiYJjkbiyPptSoHPFnLbSxAa3ujKCBaTroTY62QdgbMdWq1HEF7ZkwW5pcZHrcgfJAx9PNBvEDceJ3rovQumxjnEifV1H61+qc1tiv7BZL7a+K+qeyHMc5hgOymQGkGMtlPCVHtEFjyIjuxM88xT21cDRL2ktJgWva+aQQInRU+3Nruw4a5rQ9rzAa7N3XAFxiDcQOslSk2N45N7VxAJYBnae0aS10TEOE2MRfit4VpkQJ+Gs71LZ20O1wxeWNDi4aCdzNDEgd4+ZRcHeDvnnf2Lj9QnupnVoPBdvE0T0XiPpaPrH9V7e7+Zd0+dy8R9K2/WP6rT0nLI9QH/AINauXFkkx9U795i63002qBUoXsHEyDP228OS4r0KrBmJzHQMdO6xLRE7l0/pNtDOxsGACSJg7rrsy5Ujn7EdvekbywsY46s0P2buN+uVXmK2k76BTeDchlMzeQ9jZPI3K89GJvuOu8/iu0xOJDsBTEiTUo2n9BnNYp9VFXaLL0LwrK7K7KlwHgxmLdC0iSDxaPJU239sufWr0jAayrDOMNzg3Ou5ObMxT8Ph8RTpkipWIc14PqETpadCuWqyK7g85n5czjxLyb9ZB81m9SMt1M1WnOO1tD1KpYfO8pfata1EzpXon/nCixyT2s+zP8Ae0v3gsYrJvLg7XbVGMRUHTh90FNbJAywYOnDkhbZf/Kqh6fuhT2bUA0WUhx4OV25H0yn0qe5GOLexsMcWyDMb4O9D9ILYumeT05sx7SDmpGpcDQHKCHXM84C9N+38I4O/wCWQqY+qQO+48JPG6t8Dt5rwGv7rgIjoWxY9DIKUxkd05C2Wixix4W8Es+jnc0tyzobSTGhBF8w06LOStGt0dO/aNFsaOJza3MjrpKV2tjf5JUc0wO1MRaPq90Lh6RqOdnBBaJtmHlG49eCvKmJJwnYsaCS+QZgDu5YPnPgURwyG7LfZ2NzV6kb2tI+O9bwtaGUj3sxEWzRAIIm8Wl2vFU2yKmTE5TqGX389RqLp3DYgFtBga3MHhxdLZAH2ImbzKtrC/AkwzapyVP1P7zEbE1Tl8R7wl6LwWVLfY4fpsTGJcMviPeFlLk2iJ1KpkrFlTLJWJDL9+HbSwrQyAMtU2iJOQk+ZVh6TVv5K+CNw9bnBsvLmekpNQmbOYGEQY9Utkc7Arq8Xjs9GrexIItBu4HRdC7HL5OSxFbust9kcODU3gaZdTAGpe/ePuN5c1TYuq2GAn7I4cArLZjCKbSBfNUIm2rWMBvuzWWncjsWVX0Qce7Uc4PsAGvGW5OoLZJVlsr0TdRkgOcTEgloFibjSLHeucwHpRVcZc5ncyTpeHAEk8dVaO9LspaO1EufBgsMtgwJBtfJOi45Rrk2TR2NVsvP+e5y5v0ud9TREm1R27+rcnTju87j15O5qo288vo0rfbd/wBI81rDkUuB3ZNZrMIC4w0Okk6ARTv8hNbL2pTqE9nUa+NY3axPdSGzKLuzb3XObaYBLRanqbjRWVOgGmzQOgA48Grm9TW46fT+06LtQaJ6fO5eM+lMZ39V67niify/BePek7jLzzT9Lyxa5U4J3fiD6uu7UWSe0K57YgkmzQOQgcVd+jwaajs7cwyG0TeWwuc2i1wrHO0tdDZB1Fl0OrMYjrHfNvwXrP8ABHSpuwtUuptcRWNyxjjHZ07SRK8gY6wXrn8Dzv5JV/35/wCnSXPr+06NNW8nc4uhSDSeyp/8GmfiFy2IfSBksZe38y34PC6HE18zDbQLjNs1oAj73uC4k2dFJDNehQBGgm16Zj943XOemdBjKLHNj+ep6Ai3fPTcD4K0x9X+b+eCqfToE4YACT2rIA/VqcFrpye5Cn7WXO0MK6pXdVbVqZTlMNIyGABw0McUXDMI4ry+rtKt2r3h76ZJkhrntA03E+9dT6KelBf9TWM1PsuP2x90/pD2jmL6y02smMZLgl6TujEU+j1rZm1m02uzkwSNPHUSJQfSevnrU4kRnHqkniDA1CQNFvZua9ryZDgRmGg0ILYIkzxXW5qKr4RyPD/ZaY3bZJDqZJY2Q5pmNbujcR8Eu3GVHkxoCNDAHn1lU1Cq2DOYEwGhoAbMTDgeKbwWMytqBxa0AB9zBizSB5jyWcdS5UClmi3o4Z9R5JrZHwYN76etEZhpxK1SxRpObTrNIcLhxJcHD7zSIDhpcXkKkp7eadCTBsR+aebt1rqZbUaTTOrSD3TpmY4eqefnKtpvgpl7hccxtR7+2pzkbltrEgghwB4aK+w9aiCB9VINiKbgZBGhBINryuK2tstlFlN+ep2dRpGaQ9oNiA6GjUj2ckHCbYgUy55JzPc6Q45TlIaCd88eaz3PuNOsM7LZVdzqdaWsADIESTZ7Be1kfE1rfZ1HvVL6NbTDqVUWnsySINiajO7O9BxTw4ghxAImxdG77rXe4KnnKGpJFtXqd42b5lYqV9IEznJ8Xf8AaWIpj3IA5zBlORgh7ZhuoBvE+O9PY30lwr2PayWEj7TSBygyd8Lj6eIbULGzUIdqZkZt/rbkB4Y3tGkZ4NpfE/2dfAolPKMKZb7X20wOLWAQDNoiIaIEdEZu1KtWm1lKmQ7KbkgauDrT0CG/aLKYpGkylLgJJLZaTuzB0+btyJW2c4V2VnV6YMiwkFwBFhHx8VMtR1yPYhTD7CqSWucBLTIaJki+pgI+F2IKd30qtQ2juyBzjM2VfHHHn8/srYxh+R+SxlNnUtBCFfbdZl8tS9r02sH9rORxUBtntGBr23aSe68OuW5bktAAjgSmNqYuaTxb1fneuZp1j3vnj87l0aC3K2YakNrO22HtSZY0kNDQYOUybN1jkrNmJvu+Z5Lz/YWJb9IZnJknuxETfW/DhK7JtQfPjzWOv7jbQwjoXY36uLfIXk+28aKgeRIkmJEWvBXcY3G/Vm+47+XVedYypLT88VfplyLXFMLnqOIZOhsACSJHI+aDi6LhVhwMwJzTOm+bodHFvpnMxxbuLhwJvfw9iyviHF2c5iDaXGXHmtZcma8DAbYL1b+CV8YStP8ATO/6dNeQnaIgWK9C9D9sfRcO9jx67i4EPpxBY0D1nDgsdV9NG2nzZ6FhsVmY4cFym3qtm9fgpYP0laM0tdeBbI73PVHtXaorAGmHETPq+C5UjbcWmNq2pdB8FX+mz/5N/wDI3916Vxe0O6yQ4ZWwZaRfrChtescRQDRIOZpiJOjtI6rXTjT3dkZzmqaOObW7xTeyKn8pox/SN96bb6PZdWVHdWkD2D4o9HZmRwc1kOBkG4uOHFV9dN0kzlWr8Mb2zi2srsdUaXNAMgWN2205oGEx9Vrqj2UXiPUzHKWhwdoHHv2WUfSCkH95gkOyhzi4yQddCG7vNX+19r0KtF7szjULDlBMnPl3xaNfYrltbVlbVzZxP8b1Kmr3gngYmeEb1FrHDcTmB9aZd59Fc0WgMbDWh0HNZkgg2LT63miUojM5jXwbZufA+S0cnsbTIbwVGydkmm8gm5FhFpNwCVcMqWBBv8BxmyZxFRmeWsDSCWzJItMW3GBv8ikMRtEFwbOb1jMEx3iDJ52P7Sr5ZR0GytotLXU6rQ6m712G/wC035sq3E+i7hmfSrU3UhJGbMxwbuBOXLbjKDTqTBBh4uOfTny3hW+F2yHUnU3uOQghzSC5sSZIiHtHMExwUTimPDwyhYyvQGYd0VO6C0tc14kECxO8A3hSwuJrPaSynIEgEG08BcFZV9HHRLHCqz7MHNHx8co0SOVzLXb0MX8Flu2GbVD/ANMxX9C/zf8A41irnYqqNHP83fisVbwtADhqrvUY5wBuYkCd8mzfYpup1Kbe+MxO4GY6x+KJQpYhuYGnVIOktdAPFH2bja7A5j6TnNJkh9MwfNsKbjWR0u4TGVW06bHBtyJILgXC2pyxlQqWKtnDDa5sbdTnPtCJtKs5zIbQDIv3aYHhAalWYirGXI7KR6vZnKDxAyxPNRUZZwPcvC/RbUdpOdTLxTJaLTldAjmGELVHbIdOVotc2dbmYZHmUts/EnsXtcKoP2RHdjmDHsTfozTeWvBe+kDqcuWnpElxbruABJT6XwarWdgq+1WPa4C029ZovwuRKraWHe+crSRvOjB1cRHzqrrZWFcyo5tAl7n29Xhv4xvus9KMPWblD6jnOGrRmOXqdPIrZP6ayTKV5ZXbO2YGVW1nwTTvY+Gum/UldKzblLcH+/8AdXNV8UQ5ga52QxmBbaftEtEyrHEMoZHFhYTFgaZ+LVjOUZO7/k109WCWWO4vaIc0gZhrq2pv/ZXPjZc/abE/peWgQaeJApl2WmXB0aAEDjEabl3uw9oYY0WGpgySQMxzPe08TYZY5K4tx4CThPycPT2T2pimJDT67u7TH6jR6x5z4hSdsZkmCXne4kAdGhtz7l22L9PcKysGfRWhhsSWgkbh3SbieasaPprhWHNR7NhMXbSgwbgSGkxcKpyk+MGFdkecNpmn6rcvOLnxP4q7e6h9Ha76SXVTdzSw5WncJLYPCcxK7un/AAhs0fUZaCcwOh0mW2tdBxe1cFiYNUUORa8Uz7xN4WUdNrN3+/7GuK/3/TzBj5I7lMmR/q2G/Gcv5pmnlBDGNZeZhrQ32DdvPyew2hsrZ5a5zcRkyiYFZj+sAEGfwXPYYYdtN1WnUEA5SHEB/KG6kHxULTneZYE7b5pDNLB0ojK0zwEX4jgi08CG+qZHNU7vrRnBkboyW5Q4EpKpii10CSeWWR1AAK13STwdW2LSbOvY6Boqjb1TLSe+YcBY8DNvbCrmVnxIdbr/APqFurSfUGVwLgbxJgxfdUPBLdK7G4JrBU7Bcxr6b6kZWODydTGYXjo1dTtH00mXUadN7CTBcyCI1mSQdDuC5uts1zg8QWtDg0mCALEgAGB5eKDiMMGUw0CQJ1MHefnwW7inGzkbrCLHA7OrOeasRTdeXHKDN4a3V3KEOrj8t3CSXEDwi3Aaq1xtuwAAaOzbZpkb9+8qh2kSWv8A0ag4Gzs3lePNEW0rCqLOjtumXvFSnSN3GHOJJIto2IsEyPSHCxH0ak0folzT/wAwKrMNULX5oHrHTk46qeIZD3AGI0ne03HsIWWuqdhYV2MoucOxkADeQTN500j8Udt+82xFzH7wVS5rgZLRbR2/3aeKZw2MMzpujcDKvTnuQDtVwqkGwc2xiRYEnOI63jqN8WTCwnLVdmk7xmsdMrwQ+OEkhU9Sro5triReWnlw+fEZwdOrJIh+upjq0TAHEDTUWmLdPkaLmrsbCAkGsGkEgiH2ItFmLFzxblsWmR+k/wDFYp+nEMeCbKpGnseR70VuNcPtO8K0fBKt29SmDTpxMSWN85Hmi19sUQ3MKdN149Ut3WPraaJjtDzNpOEd+pf+ub8W3TlPbD/v1P8AiMPwVPg9r0Hug0KV4iTUuddQbK0NagNcPTP6tar8QgLseZtmr96t4OB9zkGvXNQy8VncyJ8PWS5x2Fj/AEc+FY/FqGMdhR/qawnWKtO/mEwLKgKDf9ViQ7iAEx/GDBo/Ft8PwKpRj8Lup4kdHUSifxjhyZnGN6U2n2MSthRaO2k2J7apH6TJ9klBdjqZ1fTP61Af4EmMbRIgVsWL76FX4HRYcVRH/q6o/Wo1h7yljuv4Chh1agdRhz1puHuaFprqDdBRb+q6qy/9pAGMw/8At9MH9Jrh71JzqJs3HYQk8Yt1lh6JbYeP4Ft+AlSnRc8OcQS0/wBO7wmTPtTztp0zrSw7urqZ990pTwbSZ+k4J/LMz3mnKk3Y7zo7CP6PZ+ARUSla4CmtRdrhcOZ1jIJ8ljqNAiBhWjo53I2hwjQeSGfR+r/RUXdHt/7gUD6O1v8AZmno6fdUKfSFs27ZVAz9Q8TwNQ8eNTmUnT9G6IDhL4duLDA4aVATHNMHYdQa4WoP1c34FROBe2Zo4hvi4cP6tFIX4A4bYNFjXNd2T51L6dQGxm+Vxm6VfsEB5c2pQiCMv1oibW7vDjKadVI1NdvVxt5wtDFj+lqeIYfe5G35ZIlT2A8Mc2aJkyD2oGmghwA8U/gMAWMDXU5I3tr0jPhZDfWJ0qN8aQ+AKi5x+/TP7Dh/dS2X3/36KTrKZPaGHe9ha1tflOV0dMpVfhvRqrWpkGWOaZPaSAQZs2JJ0TLif6rzI95CHUrEahnhUH4oUWsWSkMbbrxUpN7vdaB3RAsTukqtxL5ZiB95rXDq1wJ9kqVWiTfK8fquaT7WqJwbokiqOrAT7IV1iinknsih22bK4es4ybWmd+ia2owsA9UkWJBm0kiT5+SVwdJrNZudzMp9jiPYmKzWZnS4mSZBadZ3EJTjujRNCPbzO7otkxfWbO5i0W4hHNFm4s8Q74hSaAN9I+XxWMdOUXaBIE3EltzJFgfGfgPmFI2ILSYmQeB1goVSnDsog72kGf2T8+9ToutBFj7CukBtu0bXBnllj2tMLEi6m4bgecT8FiVDOXYO4fngiA2I3f5LSxIhhcP/ADrf1j7la4k93y96xYrK7GsLq7qPcjrFiANgLTlixNjNNeeKYZiHDRzvMraxQMZo4hx1c49SVY0sGxw7zGnq0H3rFiUuAFto7MpBtqVMTGjG/guOxuHaDZrR4BYsXMnklicxpZSOOqNb3ajxfc4j4rFi3iMZwG28RP8AP1v+I/8AFdlsfa1Yi9Wof23ceqxYmyjptn46oZl79T9o8TzV7RGb1r9b+9YsWLKCVtl0SL0qZ/Yb+C5ja2ApgmKbB0aB8FpYknktHOYlgBMABJOYC8SBp8FixdEeDKfIyWDgFEW0t0WLFRmRdXdA7x9YbyrEGXOm9zr1WLFPko2+g2PVHkFW4umBoAPBYsUjK6rr4o1Q953gsWK0JkzVI0JHisWLE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data:image/jpeg;base64,/9j/4AAQSkZJRgABAQAAAQABAAD/2wCEAAkGBhQSERQUEhQVFRUVFhcXFxgYGBgYFxgVFxcVFxcVFRcYHCYeGBokHBcVHy8gIycpLCwsFR4xNTAqNSYrLCkBCQoKDgwOGg8PGiwkHBwsLCwsLCwsLCwpLCwsLCwsLCwsLCwsLCwpLCwsLCkpLCwsLCwsLCwsLCwpLCwpKSwsLP/AABEIAMIBAwMBIgACEQEDEQH/xAAbAAACAgMBAAAAAAAAAAAAAAADBAIFAAEGB//EAE4QAAEDAgMFBAYGBAoIBwAAAAEAAhEDIQQSMQVBUWFxEyKBkQYyobHB8BQjQlLR4WJygrIHFSQzU2OSwtLxNENUc5Ois9MWJURkg+Lj/8QAGQEAAwEBAQAAAAAAAAAAAAAAAAECAwQF/8QAKREAAgIBAwMDBAMBAAAAAAAAAAECESEDEjEiQVEEMmETcYGRodHwwf/aAAwDAQACEQMRAD8A9HwO1JPfgA+PsVl2LHgxB8Us/ZbXXgEHgPwuoP2QWtDqRuP0vke5dDpmStFfU2ZDiWZmun1fw5KGJwTgA6YeLHgedt6NV2lUEh7QfDToUzhtpjKJ7/EHUDx18FeScCwzCmC4xNuFvxSIwgaYInMbzPna6uXVGOvMNO7geSSFDtHgMfGXS9/IhJMbQpidjPpDNTfrusfLig0dqvblBnKbHin8XiPsk576gAO3ghDq7OykOaIO4GJ6aQVSfkVeBqrBbLYI4amOh1QdnYw3ad0mdBHmoHAZzmDiHGzgRAM9FulgX0TLQC3jN/JTiis2GfQc9pJjlZI02gi+6ZGt+QVgNstqS1rTPhrvsq0MEkmZ5A+N9EL5B/ALEVGRDWloPKxKqMXsdwAJcwNPE36Qr7GtGQkEEiDb8Eth9mF7c7pJ0vaPAq06Ias56uGBpaY6gTPTeq3L92Y4q52psuLgHmqpri1bLgzZbbPxYDMup4fEqwaC4XgLncLiMkkGCU8zFEgE5jfcPiocSkw2NpMDDvKoqIDSZH5K2xlKqG96B70k402gHKXHmbeSaExDHVcwCXpSQZ0AVriZLQ7s2gcjJSJpZje3KypCD4HFgN3nkt47tKgEMIB4pZlYNNxKsX7SaW2MbrpNDKetsst1I80o+nBgFWVbEg8yk+yJPElUhEjhDlkk+fwSr6BCcxOGc0X3KOFwbnXykgeSAEMhRGUXOsArQ1BENYJ+dVKlhXfaHx9yVhQgdncShuoRo0nqr9tNo5lL1WzcABTY6Kgtf+isViaY4jzWIA90r4QOFrEaQIPmkquFqNbZ0j7u/wDP2J+nXJFr+wqdOsCba8DY+C5LaOikyn7EubOnEPAI8HbvFBZQp7pBBkmJb4bwr/FYZrx3vP8ANIO2YAZpkg8nH2qlITiV1TY4f3qbyQdbTHkts2aMve7r27xvHSyJiNmvBzEkE/d/BQFCozviHgfe1HTeFV/JNfBIYJr2nMA1332/3hx8EKjgaoa7M7uGYBEk9JFk2zECsCTZzRobRzBWmYrLLjmI+0CDYjhuO5LI8FWzEtzEOY5rzEX1RamGIuXTNsomes70/Uwza4DgTlG74KrbRLKvcMt4GZ6BPkXALB03UCSQ2AbCbweBNvame2a8OyW4iPmyli6Ln2Zbec1h0jeqd1N9NxAzETqBHWFSViuvsErYPs5cCI+0BuG+J0Qn44ghocch0JiUX6X2lpuZB3EjmNAeaicEBTy+qf0rg+INlX3F9iwGzGvpXEuj1guV2rscsvMjhw/FXeytqZJY8iBofzTmMpB7TrEdUk3FjaUkcU2gBB04zv6K0oYtkWG/etfxQ4TOm6fggP2eGuGa8kablo6ZnlDrqPaRx+dyVq4DvwYCbpns9zomeftQap7V8tn3H2qSmLYqi2QAz2WVdjtnvnvQAuhqYIhsuf4JP+L6jhJeI8z4WTTE0c83Z5JNwn8DhGNEmJjqmBSbTMNlxPH5uidnuLQ0fPAKmxFBiKeZ9uO78E9hKDWkZmnx/JWZwAbdsSqzE4ck94nw/NF2HBvFYHNJABHElBw0tOX/ACTNKkQIJtwHxK3VoNAsL8UAQfSaOZ9nsSlPMHXiOaK1pmwd1/NRqESO6fEzKAJuqk7o6JSp1EdVZmiCIPkAglgFmtHVICqPgsT7mun1vYsTA9iIvZTDiImY46+5RyqVNxC5jVDVN5K1VbF4k9bjzUqdaURp6QszQRDDe8zoCEN2GqetnOn2bjy3p9zeCBUY4aa/PBUmKiurYIEfWGJ0LRr+sNyw1QD3W2bYuGvjxCO6odSPEX8DvhCdWv3QKZI1GnloqJFK4IJdSc0dDBkboK0zagNqggx0UquEnvF4LiZ4IdTCtcMzu7yV4JyY/EsbD6cjc4GfaFHEFlQDu5jEjh43BVfUY5n3g3ykLTMblMthvK5B6yq2+BbvIDE7OImIB+7M+1LgOcMjpkaTJPRWh2gx2og+z80q/FgGzWnnofPeqVkugDKVR4hsCP2b+CPhcfUByWNtG68wZUO3giDrpy9yL9IaDmgZp5a80NAherjYJlvt/DRHFJph0Bx/W+ZRMbhBUaDF99gPI6lVtJrWyHEtjrB5FLlD4HnNzDRonebAeV1CkzLAz8hbXxKYpY5jqYaW5fG3tuh4bDtJMOaQLxPtKz3LgunyDLQ0yQT4ws+kHKTEBTxIg8QhOeSIExzsqEJtwuY556BBrW9YT1Vi6hlE3JUA2b2lOyaAfZ0MpOrhHanyVk9vEpPECdJQgYlSbfeOkLVdzZiYTNJ+UEEfPVCkTfXzVEmU6QjluCSxGHE/gmK0eK1kta6YCRZuv4lb7Mj8SCQm+yy3PvS9Yzv8ASU7ELFs7z5LFMg/MrEwPZsq0GqZaolq5TYmxo3wfYpzw85/BBDisc5Kh2GGJjX8UOri+e/gguMoZKNqDcZXvofNIVmHjKZqFBfTWiJYo6yFUM6pl7UF7VaIF3PKA5oOqZc1CexUiRN1JDcxNOahkKhCr1jXEXiUctU6LQDuPwTAJgto7nSOke8purSDriOf2v8AJKYnCBwzCbcAE7g3RTgxPzqspVyjSPhkP/Djj/rG+An4hVn0U0cZlnMDhw7SNKhB3niF1NSqeJ8yucxlWNo0pNnYWs3xbVoH+8V5GjX1EzvmugeYQ4T7Cl6tO6yvTdM7kQs7q9Q4wBGZLvAaiVKxB0Un0gRqgQqKs6oL6cGRKNGXmoVHA9VRIs4Tz+d6jUfAgQSjdmQhvamIBmEameSG2d4KM75hDe/iqJB1jP8AmgPcpPdwS73qkhWbznl5BYgytqtoWe2wolELVEtXCdFECoFqIQokJgCIQ3BGIUHNVWIXcEJwTRahOYnYqFXBCcE25iG6mqsmhJwQnNTrqaE6kqsVCTmITmp11NDNJVZNCblIORzRUm0hwKLBIykQRCwU47toJHzopCiOCl2e4iVlN4ZpFZQ3VrBcvtep/wCYYODqzEt4/Zpn4K3fSbe3tKodogNxuBcLd6u3+1RP4BeTo+9Ho6i6GXdZjhpEDqpMJI71kVxlRyr1rPPoGGCLgJZ1MzMlMvQHlJAwLgNUFzkV1NQcFRIBxQ3nmfnqjFhUHYfiqEKVHhAeZ3p44ULRwY3qtyRNNlY5qE5qtHUW8EF1IcFW8W0r8i0n8vJYjeFHsRatFqJK0vP3HZQItUS1FK0U9wqAFiiWI5CiQnuFQuWIZYmiFEtT3CoUNNQNNNlqDiagY0udYNEmxNugunuDaLGkoGkgVfSGg0SXOjj2dT/ChYD0lw9d4ZTeS8zALHtJgEnVsaBNTT4E4tDDqKGaKfdTQyxVuJ2inYqQpdEc01E0kWFAjRnkhVaQAPJHNNL4qzT0UTfS/sVH3IQe+yotrf6Tgj/XuH9qm4K1c/XoqnaZ+twh4YlntDgvP011I7ZvpZ0+RayKbWqYozuK9KzhAFigWIw1I4GD1gH4rRagBR7OSGaadyqJanYhF7CgmiVYlqg5qLExDsioOolPGmoliqxUV5w6gcOrA01E009wqK/6OsThjiFiW9BtO4rbQyxO9QG1eRPRUu2KbgwvNYNay57hI0AMCZmeiMaWUtZID3tdDgx0dwNLjdwiZIgLkwdNlv8AT7xBlQqbTykg2XPY2r2jagcQAwuY4tLg8uAzAgkkZZG+/RUOwdqPfUZ2lRxGYNMm9w6Dm5ZUrQWegO2kAJnh7UP+OG8VS0Nr0a5kPcWNLhcxcAkTv3AidxVLtPbbGVnNYWuDYEZojugk9dUJg2do3aoOgJ6CVg2kOe/2Ki2zh4pVHU3vZlbmgE37sxqlPR7EVHNLajHDg4h03mbnoPNV2sVnR4raQ7JzmlpjcSNZ33+KrKG2XW7rPI/4uSS2jTbTAyAiXtBueD9bqGDqc/b+a4fU+5fY6tHKL7G7ReaJszTh/wDZeN+ke2Xh7rNF90j4r1/EH6k9OP5rxT0rHfd1Wno5O2ZeoiqOh/gu2zUqYxzHOdl7F5gvcWzmp3gnr5r1Gni5nkvHf4Kf9Odw7F89M1PRelbYf2b6eUkBxhwzG8Oba8rsbyYLguxWEE6AAmd1lChXa8S24SdYFuHeSRdrtDxdltbn7PIVfEltEZCABTbIsDcbuKneMs321H59FWbSxYALYO68W3FI7P2691HO8SGVGycwnvOptECL+uUT0srRS5lwv7bKZy6WVD3Ir6tUcd3NVu1qgDsKf/dUfe5QqY51oj1RrKV2tjCRhwYtiaB3/eP4rlg+o6Z8HT4zaMVHsvliIgbxe8TvUqdOg+mc1IuH6xEjTUKu2ycuJqcvLQJrAOlh+d6z1Jtyuyorp4E9nbdP0ynQEtpltSQcp9RndvE7gF0uBxbKolkka6HQlwG79ErzjaLi3GUy1xaYqXaYNxxC7X0WrNbTqZdzG8SR/OHXqSvSTdJ/BwUrLo0uR8lA0v0SVDHYwBvWbxfUb1X1Nqui2aP1T+CNw6H8oMwDbVRrANpFxEHtQzwgFLYLa8E5rW3iETHYoHDVCL/WndP2ENsKQdmFLphunMLHYAzEBAwlcur1IdAgSOe4+9M0toAtBv3tPEhO2FITrANEm86RPxhV+NwzpBeIG5rSSNdXGBJUn1A5jpnutndrLB8UfFV+75e9ZSm+DSMUIk8ltY7E3/JYsyxplGm+jUMBxNVw8M5sI3QyPEpPaOzHUafa0nu7SwsIIDwS4Ai+6E1sB4bhxVp5mlxqmCQcpYS2RAGuZxvyXS+kdYjCv5xM776LXa3Rz2ct6P4OrVpuzkkOcXudcn7Qg80ttXYbMPTkEknQSWmSCA8CbxJ5XTPovtdjA0VXtaMu8wD3CSTxufcs9LNose6mab2ubBFnAiYJjkbiyPptSoHPFnLbSxAa3ujKCBaTroTY62QdgbMdWq1HEF7ZkwW5pcZHrcgfJAx9PNBvEDceJ3rovQumxjnEifV1H61+qc1tiv7BZL7a+K+qeyHMc5hgOymQGkGMtlPCVHtEFjyIjuxM88xT21cDRL2ktJgWva+aQQInRU+3Nruw4a5rQ9rzAa7N3XAFxiDcQOslSk2N45N7VxAJYBnae0aS10TEOE2MRfit4VpkQJ+Gs71LZ20O1wxeWNDi4aCdzNDEgd4+ZRcHeDvnnf2Lj9QnupnVoPBdvE0T0XiPpaPrH9V7e7+Zd0+dy8R9K2/WP6rT0nLI9QH/AINauXFkkx9U795i63002qBUoXsHEyDP228OS4r0KrBmJzHQMdO6xLRE7l0/pNtDOxsGACSJg7rrsy5Ujn7EdvekbywsY46s0P2buN+uVXmK2k76BTeDchlMzeQ9jZPI3K89GJvuOu8/iu0xOJDsBTEiTUo2n9BnNYp9VFXaLL0LwrK7K7KlwHgxmLdC0iSDxaPJU239sufWr0jAayrDOMNzg3Ou5ObMxT8Ph8RTpkipWIc14PqETpadCuWqyK7g85n5czjxLyb9ZB81m9SMt1M1WnOO1tD1KpYfO8pfata1EzpXon/nCixyT2s+zP8Ae0v3gsYrJvLg7XbVGMRUHTh90FNbJAywYOnDkhbZf/Kqh6fuhT2bUA0WUhx4OV25H0yn0qe5GOLexsMcWyDMb4O9D9ILYumeT05sx7SDmpGpcDQHKCHXM84C9N+38I4O/wCWQqY+qQO+48JPG6t8Dt5rwGv7rgIjoWxY9DIKUxkd05C2Wixix4W8Es+jnc0tyzobSTGhBF8w06LOStGt0dO/aNFsaOJza3MjrpKV2tjf5JUc0wO1MRaPq90Lh6RqOdnBBaJtmHlG49eCvKmJJwnYsaCS+QZgDu5YPnPgURwyG7LfZ2NzV6kb2tI+O9bwtaGUj3sxEWzRAIIm8Wl2vFU2yKmTE5TqGX389RqLp3DYgFtBga3MHhxdLZAH2ImbzKtrC/AkwzapyVP1P7zEbE1Tl8R7wl6LwWVLfY4fpsTGJcMviPeFlLk2iJ1KpkrFlTLJWJDL9+HbSwrQyAMtU2iJOQk+ZVh6TVv5K+CNw9bnBsvLmekpNQmbOYGEQY9Utkc7Arq8Xjs9GrexIItBu4HRdC7HL5OSxFbust9kcODU3gaZdTAGpe/ePuN5c1TYuq2GAn7I4cArLZjCKbSBfNUIm2rWMBvuzWWncjsWVX0Qce7Uc4PsAGvGW5OoLZJVlsr0TdRkgOcTEgloFibjSLHeucwHpRVcZc5ncyTpeHAEk8dVaO9LspaO1EufBgsMtgwJBtfJOi45Rrk2TR2NVsvP+e5y5v0ud9TREm1R27+rcnTju87j15O5qo288vo0rfbd/wBI81rDkUuB3ZNZrMIC4w0Okk6ARTv8hNbL2pTqE9nUa+NY3axPdSGzKLuzb3XObaYBLRanqbjRWVOgGmzQOgA48Grm9TW46fT+06LtQaJ6fO5eM+lMZ39V67niify/BePek7jLzzT9Lyxa5U4J3fiD6uu7UWSe0K57YgkmzQOQgcVd+jwaajs7cwyG0TeWwuc2i1wrHO0tdDZB1Fl0OrMYjrHfNvwXrP8ABHSpuwtUuptcRWNyxjjHZ07SRK8gY6wXrn8Dzv5JV/35/wCnSXPr+06NNW8nc4uhSDSeyp/8GmfiFy2IfSBksZe38y34PC6HE18zDbQLjNs1oAj73uC4k2dFJDNehQBGgm16Zj943XOemdBjKLHNj+ep6Ai3fPTcD4K0x9X+b+eCqfToE4YACT2rIA/VqcFrpye5Cn7WXO0MK6pXdVbVqZTlMNIyGABw0McUXDMI4ry+rtKt2r3h76ZJkhrntA03E+9dT6KelBf9TWM1PsuP2x90/pD2jmL6y02smMZLgl6TujEU+j1rZm1m02uzkwSNPHUSJQfSevnrU4kRnHqkniDA1CQNFvZua9ryZDgRmGg0ILYIkzxXW5qKr4RyPD/ZaY3bZJDqZJY2Q5pmNbujcR8Eu3GVHkxoCNDAHn1lU1Cq2DOYEwGhoAbMTDgeKbwWMytqBxa0AB9zBizSB5jyWcdS5UClmi3o4Z9R5JrZHwYN76etEZhpxK1SxRpObTrNIcLhxJcHD7zSIDhpcXkKkp7eadCTBsR+aebt1rqZbUaTTOrSD3TpmY4eqefnKtpvgpl7hccxtR7+2pzkbltrEgghwB4aK+w9aiCB9VINiKbgZBGhBINryuK2tstlFlN+ep2dRpGaQ9oNiA6GjUj2ckHCbYgUy55JzPc6Q45TlIaCd88eaz3PuNOsM7LZVdzqdaWsADIESTZ7Be1kfE1rfZ1HvVL6NbTDqVUWnsySINiajO7O9BxTw4ghxAImxdG77rXe4KnnKGpJFtXqd42b5lYqV9IEznJ8Xf8AaWIpj3IA5zBlORgh7ZhuoBvE+O9PY30lwr2PayWEj7TSBygyd8Lj6eIbULGzUIdqZkZt/rbkB4Y3tGkZ4NpfE/2dfAolPKMKZb7X20wOLWAQDNoiIaIEdEZu1KtWm1lKmQ7KbkgauDrT0CG/aLKYpGkylLgJJLZaTuzB0+btyJW2c4V2VnV6YMiwkFwBFhHx8VMtR1yPYhTD7CqSWucBLTIaJki+pgI+F2IKd30qtQ2juyBzjM2VfHHHn8/srYxh+R+SxlNnUtBCFfbdZl8tS9r02sH9rORxUBtntGBr23aSe68OuW5bktAAjgSmNqYuaTxb1fneuZp1j3vnj87l0aC3K2YakNrO22HtSZY0kNDQYOUybN1jkrNmJvu+Z5Lz/YWJb9IZnJknuxETfW/DhK7JtQfPjzWOv7jbQwjoXY36uLfIXk+28aKgeRIkmJEWvBXcY3G/Vm+47+XVedYypLT88VfplyLXFMLnqOIZOhsACSJHI+aDi6LhVhwMwJzTOm+bodHFvpnMxxbuLhwJvfw9iyviHF2c5iDaXGXHmtZcma8DAbYL1b+CV8YStP8ATO/6dNeQnaIgWK9C9D9sfRcO9jx67i4EPpxBY0D1nDgsdV9NG2nzZ6FhsVmY4cFym3qtm9fgpYP0laM0tdeBbI73PVHtXaorAGmHETPq+C5UjbcWmNq2pdB8FX+mz/5N/wDI3916Vxe0O6yQ4ZWwZaRfrChtescRQDRIOZpiJOjtI6rXTjT3dkZzmqaOObW7xTeyKn8pox/SN96bb6PZdWVHdWkD2D4o9HZmRwc1kOBkG4uOHFV9dN0kzlWr8Mb2zi2srsdUaXNAMgWN2205oGEx9Vrqj2UXiPUzHKWhwdoHHv2WUfSCkH95gkOyhzi4yQddCG7vNX+19r0KtF7szjULDlBMnPl3xaNfYrltbVlbVzZxP8b1Kmr3gngYmeEb1FrHDcTmB9aZd59Fc0WgMbDWh0HNZkgg2LT63miUojM5jXwbZufA+S0cnsbTIbwVGydkmm8gm5FhFpNwCVcMqWBBv8BxmyZxFRmeWsDSCWzJItMW3GBv8ikMRtEFwbOb1jMEx3iDJ52P7Sr5ZR0GytotLXU6rQ6m712G/wC035sq3E+i7hmfSrU3UhJGbMxwbuBOXLbjKDTqTBBh4uOfTny3hW+F2yHUnU3uOQghzSC5sSZIiHtHMExwUTimPDwyhYyvQGYd0VO6C0tc14kECxO8A3hSwuJrPaSynIEgEG08BcFZV9HHRLHCqz7MHNHx8co0SOVzLXb0MX8Flu2GbVD/ANMxX9C/zf8A41irnYqqNHP83fisVbwtADhqrvUY5wBuYkCd8mzfYpup1Kbe+MxO4GY6x+KJQpYhuYGnVIOktdAPFH2bja7A5j6TnNJkh9MwfNsKbjWR0u4TGVW06bHBtyJILgXC2pyxlQqWKtnDDa5sbdTnPtCJtKs5zIbQDIv3aYHhAalWYirGXI7KR6vZnKDxAyxPNRUZZwPcvC/RbUdpOdTLxTJaLTldAjmGELVHbIdOVotc2dbmYZHmUts/EnsXtcKoP2RHdjmDHsTfozTeWvBe+kDqcuWnpElxbruABJT6XwarWdgq+1WPa4C029ZovwuRKraWHe+crSRvOjB1cRHzqrrZWFcyo5tAl7n29Xhv4xvus9KMPWblD6jnOGrRmOXqdPIrZP6ayTKV5ZXbO2YGVW1nwTTvY+Gum/UldKzblLcH+/8AdXNV8UQ5ga52QxmBbaftEtEyrHEMoZHFhYTFgaZ+LVjOUZO7/k109WCWWO4vaIc0gZhrq2pv/ZXPjZc/abE/peWgQaeJApl2WmXB0aAEDjEabl3uw9oYY0WGpgySQMxzPe08TYZY5K4tx4CThPycPT2T2pimJDT67u7TH6jR6x5z4hSdsZkmCXne4kAdGhtz7l22L9PcKysGfRWhhsSWgkbh3SbieasaPprhWHNR7NhMXbSgwbgSGkxcKpyk+MGFdkecNpmn6rcvOLnxP4q7e6h9Ha76SXVTdzSw5WncJLYPCcxK7un/AAhs0fUZaCcwOh0mW2tdBxe1cFiYNUUORa8Uz7xN4WUdNrN3+/7GuK/3/TzBj5I7lMmR/q2G/Gcv5pmnlBDGNZeZhrQ32DdvPyew2hsrZ5a5zcRkyiYFZj+sAEGfwXPYYYdtN1WnUEA5SHEB/KG6kHxULTneZYE7b5pDNLB0ojK0zwEX4jgi08CG+qZHNU7vrRnBkboyW5Q4EpKpii10CSeWWR1AAK13STwdW2LSbOvY6Boqjb1TLSe+YcBY8DNvbCrmVnxIdbr/APqFurSfUGVwLgbxJgxfdUPBLdK7G4JrBU7Bcxr6b6kZWODydTGYXjo1dTtH00mXUadN7CTBcyCI1mSQdDuC5uts1zg8QWtDg0mCALEgAGB5eKDiMMGUw0CQJ1MHefnwW7inGzkbrCLHA7OrOeasRTdeXHKDN4a3V3KEOrj8t3CSXEDwi3Aaq1xtuwAAaOzbZpkb9+8qh2kSWv8A0ag4Gzs3lePNEW0rCqLOjtumXvFSnSN3GHOJJIto2IsEyPSHCxH0ak0folzT/wAwKrMNULX5oHrHTk46qeIZD3AGI0ne03HsIWWuqdhYV2MoucOxkADeQTN500j8Udt+82xFzH7wVS5rgZLRbR2/3aeKZw2MMzpujcDKvTnuQDtVwqkGwc2xiRYEnOI63jqN8WTCwnLVdmk7xmsdMrwQ+OEkhU9Sro5triReWnlw+fEZwdOrJIh+upjq0TAHEDTUWmLdPkaLmrsbCAkGsGkEgiH2ItFmLFzxblsWmR+k/wDFYp+nEMeCbKpGnseR70VuNcPtO8K0fBKt29SmDTpxMSWN85Hmi19sUQ3MKdN149Ut3WPraaJjtDzNpOEd+pf+ub8W3TlPbD/v1P8AiMPwVPg9r0Hug0KV4iTUuddQbK0NagNcPTP6tar8QgLseZtmr96t4OB9zkGvXNQy8VncyJ8PWS5x2Fj/AEc+FY/FqGMdhR/qawnWKtO/mEwLKgKDf9ViQ7iAEx/GDBo/Ft8PwKpRj8Lup4kdHUSifxjhyZnGN6U2n2MSthRaO2k2J7apH6TJ9klBdjqZ1fTP61Af4EmMbRIgVsWL76FX4HRYcVRH/q6o/Wo1h7yljuv4Chh1agdRhz1puHuaFprqDdBRb+q6qy/9pAGMw/8At9MH9Jrh71JzqJs3HYQk8Yt1lh6JbYeP4Ft+AlSnRc8OcQS0/wBO7wmTPtTztp0zrSw7urqZ990pTwbSZ+k4J/LMz3mnKk3Y7zo7CP6PZ+ARUSla4CmtRdrhcOZ1jIJ8ljqNAiBhWjo53I2hwjQeSGfR+r/RUXdHt/7gUD6O1v8AZmno6fdUKfSFs27ZVAz9Q8TwNQ8eNTmUnT9G6IDhL4duLDA4aVATHNMHYdQa4WoP1c34FROBe2Zo4hvi4cP6tFIX4A4bYNFjXNd2T51L6dQGxm+Vxm6VfsEB5c2pQiCMv1oibW7vDjKadVI1NdvVxt5wtDFj+lqeIYfe5G35ZIlT2A8Mc2aJkyD2oGmghwA8U/gMAWMDXU5I3tr0jPhZDfWJ0qN8aQ+AKi5x+/TP7Dh/dS2X3/36KTrKZPaGHe9ha1tflOV0dMpVfhvRqrWpkGWOaZPaSAQZs2JJ0TLif6rzI95CHUrEahnhUH4oUWsWSkMbbrxUpN7vdaB3RAsTukqtxL5ZiB95rXDq1wJ9kqVWiTfK8fquaT7WqJwbokiqOrAT7IV1iinknsih22bK4es4ybWmd+ia2owsA9UkWJBm0kiT5+SVwdJrNZudzMp9jiPYmKzWZnS4mSZBadZ3EJTjujRNCPbzO7otkxfWbO5i0W4hHNFm4s8Q74hSaAN9I+XxWMdOUXaBIE3EltzJFgfGfgPmFI2ILSYmQeB1goVSnDsog72kGf2T8+9ToutBFj7CukBtu0bXBnllj2tMLEi6m4bgecT8FiVDOXYO4fngiA2I3f5LSxIhhcP/ADrf1j7la4k93y96xYrK7GsLq7qPcjrFiANgLTlixNjNNeeKYZiHDRzvMraxQMZo4hx1c49SVY0sGxw7zGnq0H3rFiUuAFto7MpBtqVMTGjG/guOxuHaDZrR4BYsXMnklicxpZSOOqNb3ajxfc4j4rFi3iMZwG28RP8AP1v+I/8AFdlsfa1Yi9Wof23ceqxYmyjptn46oZl79T9o8TzV7RGb1r9b+9YsWLKCVtl0SL0qZ/Yb+C5ja2ApgmKbB0aB8FpYknktHOYlgBMABJOYC8SBp8FixdEeDKfIyWDgFEW0t0WLFRmRdXdA7x9YbyrEGXOm9zr1WLFPko2+g2PVHkFW4umBoAPBYsUjK6rr4o1Q953gsWK0JkzVI0JHisWLE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data:image/jpeg;base64,/9j/4AAQSkZJRgABAQAAAQABAAD/2wCEAAkGBhQSERQUEhQVFRUVFhcXFxgYGBgYFxgVFxcVFxcVFRcYHCYeGBokHBcVHy8gIycpLCwsFR4xNTAqNSYrLCkBCQoKDgwOGg8PGiwkHBwsLCwsLCwsLCwpLCwsLCwsLCwsLCwsLCwpLCwsLCkpLCwsLCwsLCwsLCwpLCwpKSwsLP/AABEIAMIBAwMBIgACEQEDEQH/xAAbAAACAgMBAAAAAAAAAAAAAAADBAIFAAEGB//EAE4QAAEDAgMFBAYGBAoIBwAAAAEAAhEDIQQSMQVBUWFxEyKBkQYyobHB8BQjQlLR4WJygrIHFSQzU2OSwtLxNENUc5Ois9MWJURkg+Lj/8QAGQEAAwEBAQAAAAAAAAAAAAAAAAECAwQF/8QAKREAAgIBAwMDBAMBAAAAAAAAAAECESEDEjEiQVEEMmETcYGRodHwwf/aAAwDAQACEQMRAD8A9HwO1JPfgA+PsVl2LHgxB8Us/ZbXXgEHgPwuoP2QWtDqRuP0vke5dDpmStFfU2ZDiWZmun1fw5KGJwTgA6YeLHgedt6NV2lUEh7QfDToUzhtpjKJ7/EHUDx18FeScCwzCmC4xNuFvxSIwgaYInMbzPna6uXVGOvMNO7geSSFDtHgMfGXS9/IhJMbQpidjPpDNTfrusfLig0dqvblBnKbHin8XiPsk576gAO3ghDq7OykOaIO4GJ6aQVSfkVeBqrBbLYI4amOh1QdnYw3ad0mdBHmoHAZzmDiHGzgRAM9FulgX0TLQC3jN/JTiis2GfQc9pJjlZI02gi+6ZGt+QVgNstqS1rTPhrvsq0MEkmZ5A+N9EL5B/ALEVGRDWloPKxKqMXsdwAJcwNPE36Qr7GtGQkEEiDb8Eth9mF7c7pJ0vaPAq06Ias56uGBpaY6gTPTeq3L92Y4q52psuLgHmqpri1bLgzZbbPxYDMup4fEqwaC4XgLncLiMkkGCU8zFEgE5jfcPiocSkw2NpMDDvKoqIDSZH5K2xlKqG96B70k402gHKXHmbeSaExDHVcwCXpSQZ0AVriZLQ7s2gcjJSJpZje3KypCD4HFgN3nkt47tKgEMIB4pZlYNNxKsX7SaW2MbrpNDKetsst1I80o+nBgFWVbEg8yk+yJPElUhEjhDlkk+fwSr6BCcxOGc0X3KOFwbnXykgeSAEMhRGUXOsArQ1BENYJ+dVKlhXfaHx9yVhQgdncShuoRo0nqr9tNo5lL1WzcABTY6Kgtf+isViaY4jzWIA90r4QOFrEaQIPmkquFqNbZ0j7u/wDP2J+nXJFr+wqdOsCba8DY+C5LaOikyn7EubOnEPAI8HbvFBZQp7pBBkmJb4bwr/FYZrx3vP8ANIO2YAZpkg8nH2qlITiV1TY4f3qbyQdbTHkts2aMve7r27xvHSyJiNmvBzEkE/d/BQFCozviHgfe1HTeFV/JNfBIYJr2nMA1332/3hx8EKjgaoa7M7uGYBEk9JFk2zECsCTZzRobRzBWmYrLLjmI+0CDYjhuO5LI8FWzEtzEOY5rzEX1RamGIuXTNsomes70/Uwza4DgTlG74KrbRLKvcMt4GZ6BPkXALB03UCSQ2AbCbweBNvame2a8OyW4iPmyli6Ln2Zbec1h0jeqd1N9NxAzETqBHWFSViuvsErYPs5cCI+0BuG+J0Qn44ghocch0JiUX6X2lpuZB3EjmNAeaicEBTy+qf0rg+INlX3F9iwGzGvpXEuj1guV2rscsvMjhw/FXeytqZJY8iBofzTmMpB7TrEdUk3FjaUkcU2gBB04zv6K0oYtkWG/etfxQ4TOm6fggP2eGuGa8kablo6ZnlDrqPaRx+dyVq4DvwYCbpns9zomeftQap7V8tn3H2qSmLYqi2QAz2WVdjtnvnvQAuhqYIhsuf4JP+L6jhJeI8z4WTTE0c83Z5JNwn8DhGNEmJjqmBSbTMNlxPH5uidnuLQ0fPAKmxFBiKeZ9uO78E9hKDWkZmnx/JWZwAbdsSqzE4ck94nw/NF2HBvFYHNJABHElBw0tOX/ACTNKkQIJtwHxK3VoNAsL8UAQfSaOZ9nsSlPMHXiOaK1pmwd1/NRqESO6fEzKAJuqk7o6JSp1EdVZmiCIPkAglgFmtHVICqPgsT7mun1vYsTA9iIvZTDiImY46+5RyqVNxC5jVDVN5K1VbF4k9bjzUqdaURp6QszQRDDe8zoCEN2GqetnOn2bjy3p9zeCBUY4aa/PBUmKiurYIEfWGJ0LRr+sNyw1QD3W2bYuGvjxCO6odSPEX8DvhCdWv3QKZI1GnloqJFK4IJdSc0dDBkboK0zagNqggx0UquEnvF4LiZ4IdTCtcMzu7yV4JyY/EsbD6cjc4GfaFHEFlQDu5jEjh43BVfUY5n3g3ykLTMblMthvK5B6yq2+BbvIDE7OImIB+7M+1LgOcMjpkaTJPRWh2gx2og+z80q/FgGzWnnofPeqVkugDKVR4hsCP2b+CPhcfUByWNtG68wZUO3giDrpy9yL9IaDmgZp5a80NAherjYJlvt/DRHFJph0Bx/W+ZRMbhBUaDF99gPI6lVtJrWyHEtjrB5FLlD4HnNzDRonebAeV1CkzLAz8hbXxKYpY5jqYaW5fG3tuh4bDtJMOaQLxPtKz3LgunyDLQ0yQT4ws+kHKTEBTxIg8QhOeSIExzsqEJtwuY556BBrW9YT1Vi6hlE3JUA2b2lOyaAfZ0MpOrhHanyVk9vEpPECdJQgYlSbfeOkLVdzZiYTNJ+UEEfPVCkTfXzVEmU6QjluCSxGHE/gmK0eK1kta6YCRZuv4lb7Mj8SCQm+yy3PvS9Yzv8ASU7ELFs7z5LFMg/MrEwPZsq0GqZaolq5TYmxo3wfYpzw85/BBDisc5Kh2GGJjX8UOri+e/gguMoZKNqDcZXvofNIVmHjKZqFBfTWiJYo6yFUM6pl7UF7VaIF3PKA5oOqZc1CexUiRN1JDcxNOahkKhCr1jXEXiUctU6LQDuPwTAJgto7nSOke8purSDriOf2v8AJKYnCBwzCbcAE7g3RTgxPzqspVyjSPhkP/Djj/rG+An4hVn0U0cZlnMDhw7SNKhB3niF1NSqeJ8yucxlWNo0pNnYWs3xbVoH+8V5GjX1EzvmugeYQ4T7Cl6tO6yvTdM7kQs7q9Q4wBGZLvAaiVKxB0Un0gRqgQqKs6oL6cGRKNGXmoVHA9VRIs4Tz+d6jUfAgQSjdmQhvamIBmEameSG2d4KM75hDe/iqJB1jP8AmgPcpPdwS73qkhWbznl5BYgytqtoWe2wolELVEtXCdFECoFqIQokJgCIQ3BGIUHNVWIXcEJwTRahOYnYqFXBCcE25iG6mqsmhJwQnNTrqaE6kqsVCTmITmp11NDNJVZNCblIORzRUm0hwKLBIykQRCwU47toJHzopCiOCl2e4iVlN4ZpFZQ3VrBcvtep/wCYYODqzEt4/Zpn4K3fSbe3tKodogNxuBcLd6u3+1RP4BeTo+9Ho6i6GXdZjhpEDqpMJI71kVxlRyr1rPPoGGCLgJZ1MzMlMvQHlJAwLgNUFzkV1NQcFRIBxQ3nmfnqjFhUHYfiqEKVHhAeZ3p44ULRwY3qtyRNNlY5qE5qtHUW8EF1IcFW8W0r8i0n8vJYjeFHsRatFqJK0vP3HZQItUS1FK0U9wqAFiiWI5CiQnuFQuWIZYmiFEtT3CoUNNQNNNlqDiagY0udYNEmxNugunuDaLGkoGkgVfSGg0SXOjj2dT/ChYD0lw9d4ZTeS8zALHtJgEnVsaBNTT4E4tDDqKGaKfdTQyxVuJ2inYqQpdEc01E0kWFAjRnkhVaQAPJHNNL4qzT0UTfS/sVH3IQe+yotrf6Tgj/XuH9qm4K1c/XoqnaZ+twh4YlntDgvP011I7ZvpZ0+RayKbWqYozuK9KzhAFigWIw1I4GD1gH4rRagBR7OSGaadyqJanYhF7CgmiVYlqg5qLExDsioOolPGmoliqxUV5w6gcOrA01E009wqK/6OsThjiFiW9BtO4rbQyxO9QG1eRPRUu2KbgwvNYNay57hI0AMCZmeiMaWUtZID3tdDgx0dwNLjdwiZIgLkwdNlv8AT7xBlQqbTykg2XPY2r2jagcQAwuY4tLg8uAzAgkkZZG+/RUOwdqPfUZ2lRxGYNMm9w6Dm5ZUrQWegO2kAJnh7UP+OG8VS0Nr0a5kPcWNLhcxcAkTv3AidxVLtPbbGVnNYWuDYEZojugk9dUJg2do3aoOgJ6CVg2kOe/2Ki2zh4pVHU3vZlbmgE37sxqlPR7EVHNLajHDg4h03mbnoPNV2sVnR4raQ7JzmlpjcSNZ33+KrKG2XW7rPI/4uSS2jTbTAyAiXtBueD9bqGDqc/b+a4fU+5fY6tHKL7G7ReaJszTh/wDZeN+ke2Xh7rNF90j4r1/EH6k9OP5rxT0rHfd1Wno5O2ZeoiqOh/gu2zUqYxzHOdl7F5gvcWzmp3gnr5r1Gni5nkvHf4Kf9Odw7F89M1PRelbYf2b6eUkBxhwzG8Oba8rsbyYLguxWEE6AAmd1lChXa8S24SdYFuHeSRdrtDxdltbn7PIVfEltEZCABTbIsDcbuKneMs321H59FWbSxYALYO68W3FI7P2691HO8SGVGycwnvOptECL+uUT0srRS5lwv7bKZy6WVD3Ir6tUcd3NVu1qgDsKf/dUfe5QqY51oj1RrKV2tjCRhwYtiaB3/eP4rlg+o6Z8HT4zaMVHsvliIgbxe8TvUqdOg+mc1IuH6xEjTUKu2ycuJqcvLQJrAOlh+d6z1Jtyuyorp4E9nbdP0ynQEtpltSQcp9RndvE7gF0uBxbKolkka6HQlwG79ErzjaLi3GUy1xaYqXaYNxxC7X0WrNbTqZdzG8SR/OHXqSvSTdJ/BwUrLo0uR8lA0v0SVDHYwBvWbxfUb1X1Nqui2aP1T+CNw6H8oMwDbVRrANpFxEHtQzwgFLYLa8E5rW3iETHYoHDVCL/WndP2ENsKQdmFLphunMLHYAzEBAwlcur1IdAgSOe4+9M0toAtBv3tPEhO2FITrANEm86RPxhV+NwzpBeIG5rSSNdXGBJUn1A5jpnutndrLB8UfFV+75e9ZSm+DSMUIk8ltY7E3/JYsyxplGm+jUMBxNVw8M5sI3QyPEpPaOzHUafa0nu7SwsIIDwS4Ai+6E1sB4bhxVp5mlxqmCQcpYS2RAGuZxvyXS+kdYjCv5xM776LXa3Rz2ct6P4OrVpuzkkOcXudcn7Qg80ttXYbMPTkEknQSWmSCA8CbxJ5XTPovtdjA0VXtaMu8wD3CSTxufcs9LNose6mab2ubBFnAiYJjkbiyPptSoHPFnLbSxAa3ujKCBaTroTY62QdgbMdWq1HEF7ZkwW5pcZHrcgfJAx9PNBvEDceJ3rovQumxjnEifV1H61+qc1tiv7BZL7a+K+qeyHMc5hgOymQGkGMtlPCVHtEFjyIjuxM88xT21cDRL2ktJgWva+aQQInRU+3Nruw4a5rQ9rzAa7N3XAFxiDcQOslSk2N45N7VxAJYBnae0aS10TEOE2MRfit4VpkQJ+Gs71LZ20O1wxeWNDi4aCdzNDEgd4+ZRcHeDvnnf2Lj9QnupnVoPBdvE0T0XiPpaPrH9V7e7+Zd0+dy8R9K2/WP6rT0nLI9QH/AINauXFkkx9U795i63002qBUoXsHEyDP228OS4r0KrBmJzHQMdO6xLRE7l0/pNtDOxsGACSJg7rrsy5Ujn7EdvekbywsY46s0P2buN+uVXmK2k76BTeDchlMzeQ9jZPI3K89GJvuOu8/iu0xOJDsBTEiTUo2n9BnNYp9VFXaLL0LwrK7K7KlwHgxmLdC0iSDxaPJU239sufWr0jAayrDOMNzg3Ou5ObMxT8Ph8RTpkipWIc14PqETpadCuWqyK7g85n5czjxLyb9ZB81m9SMt1M1WnOO1tD1KpYfO8pfata1EzpXon/nCixyT2s+zP8Ae0v3gsYrJvLg7XbVGMRUHTh90FNbJAywYOnDkhbZf/Kqh6fuhT2bUA0WUhx4OV25H0yn0qe5GOLexsMcWyDMb4O9D9ILYumeT05sx7SDmpGpcDQHKCHXM84C9N+38I4O/wCWQqY+qQO+48JPG6t8Dt5rwGv7rgIjoWxY9DIKUxkd05C2Wixix4W8Es+jnc0tyzobSTGhBF8w06LOStGt0dO/aNFsaOJza3MjrpKV2tjf5JUc0wO1MRaPq90Lh6RqOdnBBaJtmHlG49eCvKmJJwnYsaCS+QZgDu5YPnPgURwyG7LfZ2NzV6kb2tI+O9bwtaGUj3sxEWzRAIIm8Wl2vFU2yKmTE5TqGX389RqLp3DYgFtBga3MHhxdLZAH2ImbzKtrC/AkwzapyVP1P7zEbE1Tl8R7wl6LwWVLfY4fpsTGJcMviPeFlLk2iJ1KpkrFlTLJWJDL9+HbSwrQyAMtU2iJOQk+ZVh6TVv5K+CNw9bnBsvLmekpNQmbOYGEQY9Utkc7Arq8Xjs9GrexIItBu4HRdC7HL5OSxFbust9kcODU3gaZdTAGpe/ePuN5c1TYuq2GAn7I4cArLZjCKbSBfNUIm2rWMBvuzWWncjsWVX0Qce7Uc4PsAGvGW5OoLZJVlsr0TdRkgOcTEgloFibjSLHeucwHpRVcZc5ncyTpeHAEk8dVaO9LspaO1EufBgsMtgwJBtfJOi45Rrk2TR2NVsvP+e5y5v0ud9TREm1R27+rcnTju87j15O5qo288vo0rfbd/wBI81rDkUuB3ZNZrMIC4w0Okk6ARTv8hNbL2pTqE9nUa+NY3axPdSGzKLuzb3XObaYBLRanqbjRWVOgGmzQOgA48Grm9TW46fT+06LtQaJ6fO5eM+lMZ39V67niify/BePek7jLzzT9Lyxa5U4J3fiD6uu7UWSe0K57YgkmzQOQgcVd+jwaajs7cwyG0TeWwuc2i1wrHO0tdDZB1Fl0OrMYjrHfNvwXrP8ABHSpuwtUuptcRWNyxjjHZ07SRK8gY6wXrn8Dzv5JV/35/wCnSXPr+06NNW8nc4uhSDSeyp/8GmfiFy2IfSBksZe38y34PC6HE18zDbQLjNs1oAj73uC4k2dFJDNehQBGgm16Zj943XOemdBjKLHNj+ep6Ai3fPTcD4K0x9X+b+eCqfToE4YACT2rIA/VqcFrpye5Cn7WXO0MK6pXdVbVqZTlMNIyGABw0McUXDMI4ry+rtKt2r3h76ZJkhrntA03E+9dT6KelBf9TWM1PsuP2x90/pD2jmL6y02smMZLgl6TujEU+j1rZm1m02uzkwSNPHUSJQfSevnrU4kRnHqkniDA1CQNFvZua9ryZDgRmGg0ILYIkzxXW5qKr4RyPD/ZaY3bZJDqZJY2Q5pmNbujcR8Eu3GVHkxoCNDAHn1lU1Cq2DOYEwGhoAbMTDgeKbwWMytqBxa0AB9zBizSB5jyWcdS5UClmi3o4Z9R5JrZHwYN76etEZhpxK1SxRpObTrNIcLhxJcHD7zSIDhpcXkKkp7eadCTBsR+aebt1rqZbUaTTOrSD3TpmY4eqefnKtpvgpl7hccxtR7+2pzkbltrEgghwB4aK+w9aiCB9VINiKbgZBGhBINryuK2tstlFlN+ep2dRpGaQ9oNiA6GjUj2ckHCbYgUy55JzPc6Q45TlIaCd88eaz3PuNOsM7LZVdzqdaWsADIESTZ7Be1kfE1rfZ1HvVL6NbTDqVUWnsySINiajO7O9BxTw4ghxAImxdG77rXe4KnnKGpJFtXqd42b5lYqV9IEznJ8Xf8AaWIpj3IA5zBlORgh7ZhuoBvE+O9PY30lwr2PayWEj7TSBygyd8Lj6eIbULGzUIdqZkZt/rbkB4Y3tGkZ4NpfE/2dfAolPKMKZb7X20wOLWAQDNoiIaIEdEZu1KtWm1lKmQ7KbkgauDrT0CG/aLKYpGkylLgJJLZaTuzB0+btyJW2c4V2VnV6YMiwkFwBFhHx8VMtR1yPYhTD7CqSWucBLTIaJki+pgI+F2IKd30qtQ2juyBzjM2VfHHHn8/srYxh+R+SxlNnUtBCFfbdZl8tS9r02sH9rORxUBtntGBr23aSe68OuW5bktAAjgSmNqYuaTxb1fneuZp1j3vnj87l0aC3K2YakNrO22HtSZY0kNDQYOUybN1jkrNmJvu+Z5Lz/YWJb9IZnJknuxETfW/DhK7JtQfPjzWOv7jbQwjoXY36uLfIXk+28aKgeRIkmJEWvBXcY3G/Vm+47+XVedYypLT88VfplyLXFMLnqOIZOhsACSJHI+aDi6LhVhwMwJzTOm+bodHFvpnMxxbuLhwJvfw9iyviHF2c5iDaXGXHmtZcma8DAbYL1b+CV8YStP8ATO/6dNeQnaIgWK9C9D9sfRcO9jx67i4EPpxBY0D1nDgsdV9NG2nzZ6FhsVmY4cFym3qtm9fgpYP0laM0tdeBbI73PVHtXaorAGmHETPq+C5UjbcWmNq2pdB8FX+mz/5N/wDI3916Vxe0O6yQ4ZWwZaRfrChtescRQDRIOZpiJOjtI6rXTjT3dkZzmqaOObW7xTeyKn8pox/SN96bb6PZdWVHdWkD2D4o9HZmRwc1kOBkG4uOHFV9dN0kzlWr8Mb2zi2srsdUaXNAMgWN2205oGEx9Vrqj2UXiPUzHKWhwdoHHv2WUfSCkH95gkOyhzi4yQddCG7vNX+19r0KtF7szjULDlBMnPl3xaNfYrltbVlbVzZxP8b1Kmr3gngYmeEb1FrHDcTmB9aZd59Fc0WgMbDWh0HNZkgg2LT63miUojM5jXwbZufA+S0cnsbTIbwVGydkmm8gm5FhFpNwCVcMqWBBv8BxmyZxFRmeWsDSCWzJItMW3GBv8ikMRtEFwbOb1jMEx3iDJ52P7Sr5ZR0GytotLXU6rQ6m712G/wC035sq3E+i7hmfSrU3UhJGbMxwbuBOXLbjKDTqTBBh4uOfTny3hW+F2yHUnU3uOQghzSC5sSZIiHtHMExwUTimPDwyhYyvQGYd0VO6C0tc14kECxO8A3hSwuJrPaSynIEgEG08BcFZV9HHRLHCqz7MHNHx8co0SOVzLXb0MX8Flu2GbVD/ANMxX9C/zf8A41irnYqqNHP83fisVbwtADhqrvUY5wBuYkCd8mzfYpup1Kbe+MxO4GY6x+KJQpYhuYGnVIOktdAPFH2bja7A5j6TnNJkh9MwfNsKbjWR0u4TGVW06bHBtyJILgXC2pyxlQqWKtnDDa5sbdTnPtCJtKs5zIbQDIv3aYHhAalWYirGXI7KR6vZnKDxAyxPNRUZZwPcvC/RbUdpOdTLxTJaLTldAjmGELVHbIdOVotc2dbmYZHmUts/EnsXtcKoP2RHdjmDHsTfozTeWvBe+kDqcuWnpElxbruABJT6XwarWdgq+1WPa4C029ZovwuRKraWHe+crSRvOjB1cRHzqrrZWFcyo5tAl7n29Xhv4xvus9KMPWblD6jnOGrRmOXqdPIrZP6ayTKV5ZXbO2YGVW1nwTTvY+Gum/UldKzblLcH+/8AdXNV8UQ5ga52QxmBbaftEtEyrHEMoZHFhYTFgaZ+LVjOUZO7/k109WCWWO4vaIc0gZhrq2pv/ZXPjZc/abE/peWgQaeJApl2WmXB0aAEDjEabl3uw9oYY0WGpgySQMxzPe08TYZY5K4tx4CThPycPT2T2pimJDT67u7TH6jR6x5z4hSdsZkmCXne4kAdGhtz7l22L9PcKysGfRWhhsSWgkbh3SbieasaPprhWHNR7NhMXbSgwbgSGkxcKpyk+MGFdkecNpmn6rcvOLnxP4q7e6h9Ha76SXVTdzSw5WncJLYPCcxK7un/AAhs0fUZaCcwOh0mW2tdBxe1cFiYNUUORa8Uz7xN4WUdNrN3+/7GuK/3/TzBj5I7lMmR/q2G/Gcv5pmnlBDGNZeZhrQ32DdvPyew2hsrZ5a5zcRkyiYFZj+sAEGfwXPYYYdtN1WnUEA5SHEB/KG6kHxULTneZYE7b5pDNLB0ojK0zwEX4jgi08CG+qZHNU7vrRnBkboyW5Q4EpKpii10CSeWWR1AAK13STwdW2LSbOvY6Boqjb1TLSe+YcBY8DNvbCrmVnxIdbr/APqFurSfUGVwLgbxJgxfdUPBLdK7G4JrBU7Bcxr6b6kZWODydTGYXjo1dTtH00mXUadN7CTBcyCI1mSQdDuC5uts1zg8QWtDg0mCALEgAGB5eKDiMMGUw0CQJ1MHefnwW7inGzkbrCLHA7OrOeasRTdeXHKDN4a3V3KEOrj8t3CSXEDwi3Aaq1xtuwAAaOzbZpkb9+8qh2kSWv8A0ag4Gzs3lePNEW0rCqLOjtumXvFSnSN3GHOJJIto2IsEyPSHCxH0ak0folzT/wAwKrMNULX5oHrHTk46qeIZD3AGI0ne03HsIWWuqdhYV2MoucOxkADeQTN500j8Udt+82xFzH7wVS5rgZLRbR2/3aeKZw2MMzpujcDKvTnuQDtVwqkGwc2xiRYEnOI63jqN8WTCwnLVdmk7xmsdMrwQ+OEkhU9Sro5triReWnlw+fEZwdOrJIh+upjq0TAHEDTUWmLdPkaLmrsbCAkGsGkEgiH2ItFmLFzxblsWmR+k/wDFYp+nEMeCbKpGnseR70VuNcPtO8K0fBKt29SmDTpxMSWN85Hmi19sUQ3MKdN149Ut3WPraaJjtDzNpOEd+pf+ub8W3TlPbD/v1P8AiMPwVPg9r0Hug0KV4iTUuddQbK0NagNcPTP6tar8QgLseZtmr96t4OB9zkGvXNQy8VncyJ8PWS5x2Fj/AEc+FY/FqGMdhR/qawnWKtO/mEwLKgKDf9ViQ7iAEx/GDBo/Ft8PwKpRj8Lup4kdHUSifxjhyZnGN6U2n2MSthRaO2k2J7apH6TJ9klBdjqZ1fTP61Af4EmMbRIgVsWL76FX4HRYcVRH/q6o/Wo1h7yljuv4Chh1agdRhz1puHuaFprqDdBRb+q6qy/9pAGMw/8At9MH9Jrh71JzqJs3HYQk8Yt1lh6JbYeP4Ft+AlSnRc8OcQS0/wBO7wmTPtTztp0zrSw7urqZ990pTwbSZ+k4J/LMz3mnKk3Y7zo7CP6PZ+ARUSla4CmtRdrhcOZ1jIJ8ljqNAiBhWjo53I2hwjQeSGfR+r/RUXdHt/7gUD6O1v8AZmno6fdUKfSFs27ZVAz9Q8TwNQ8eNTmUnT9G6IDhL4duLDA4aVATHNMHYdQa4WoP1c34FROBe2Zo4hvi4cP6tFIX4A4bYNFjXNd2T51L6dQGxm+Vxm6VfsEB5c2pQiCMv1oibW7vDjKadVI1NdvVxt5wtDFj+lqeIYfe5G35ZIlT2A8Mc2aJkyD2oGmghwA8U/gMAWMDXU5I3tr0jPhZDfWJ0qN8aQ+AKi5x+/TP7Dh/dS2X3/36KTrKZPaGHe9ha1tflOV0dMpVfhvRqrWpkGWOaZPaSAQZs2JJ0TLif6rzI95CHUrEahnhUH4oUWsWSkMbbrxUpN7vdaB3RAsTukqtxL5ZiB95rXDq1wJ9kqVWiTfK8fquaT7WqJwbokiqOrAT7IV1iinknsih22bK4es4ybWmd+ia2owsA9UkWJBm0kiT5+SVwdJrNZudzMp9jiPYmKzWZnS4mSZBadZ3EJTjujRNCPbzO7otkxfWbO5i0W4hHNFm4s8Q74hSaAN9I+XxWMdOUXaBIE3EltzJFgfGfgPmFI2ILSYmQeB1goVSnDsog72kGf2T8+9ToutBFj7CukBtu0bXBnllj2tMLEi6m4bgecT8FiVDOXYO4fngiA2I3f5LSxIhhcP/ADrf1j7la4k93y96xYrK7GsLq7qPcjrFiANgLTlixNjNNeeKYZiHDRzvMraxQMZo4hx1c49SVY0sGxw7zGnq0H3rFiUuAFto7MpBtqVMTGjG/guOxuHaDZrR4BYsXMnklicxpZSOOqNb3ajxfc4j4rFi3iMZwG28RP8AP1v+I/8AFdlsfa1Yi9Wof23ceqxYmyjptn46oZl79T9o8TzV7RGb1r9b+9YsWLKCVtl0SL0qZ/Yb+C5ja2ApgmKbB0aB8FpYknktHOYlgBMABJOYC8SBp8FixdEeDKfIyWDgFEW0t0WLFRmRdXdA7x9YbyrEGXOm9zr1WLFPko2+g2PVHkFW4umBoAPBYsUjK6rr4o1Q953gsWK0JkzVI0JHisWLEAf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879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0963" y="1628800"/>
            <a:ext cx="641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 зустрічі в Німеччині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97696" y="3097696"/>
            <a:ext cx="6858000" cy="66260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10369"/>
            <a:ext cx="485800" cy="42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data:image/jpeg;base64,/9j/4AAQSkZJRgABAQAAAQABAAD/2wCEAAkGBhQSERQUEhQVFRUVFhcXFxgYGBgYFxgVFxcVFxcVFRcYHCYeGBokHBcVHy8gIycpLCwsFR4xNTAqNSYrLCkBCQoKDgwOGg8PGiwkHBwsLCwsLCwsLCwpLCwsLCwsLCwsLCwsLCwpLCwsLCkpLCwsLCwsLCwsLCwpLCwpKSwsLP/AABEIAMIBAwMBIgACEQEDEQH/xAAbAAACAgMBAAAAAAAAAAAAAAADBAIFAAEGB//EAE4QAAEDAgMFBAYGBAoIBwAAAAEAAhEDIQQSMQVBUWFxEyKBkQYyobHB8BQjQlLR4WJygrIHFSQzU2OSwtLxNENUc5Ois9MWJURkg+Lj/8QAGQEAAwEBAQAAAAAAAAAAAAAAAAECAwQF/8QAKREAAgIBAwMDBAMBAAAAAAAAAAECESEDEjEiQVEEMmETcYGRodHwwf/aAAwDAQACEQMRAD8A9HwO1JPfgA+PsVl2LHgxB8Us/ZbXXgEHgPwuoP2QWtDqRuP0vke5dDpmStFfU2ZDiWZmun1fw5KGJwTgA6YeLHgedt6NV2lUEh7QfDToUzhtpjKJ7/EHUDx18FeScCwzCmC4xNuFvxSIwgaYInMbzPna6uXVGOvMNO7geSSFDtHgMfGXS9/IhJMbQpidjPpDNTfrusfLig0dqvblBnKbHin8XiPsk576gAO3ghDq7OykOaIO4GJ6aQVSfkVeBqrBbLYI4amOh1QdnYw3ad0mdBHmoHAZzmDiHGzgRAM9FulgX0TLQC3jN/JTiis2GfQc9pJjlZI02gi+6ZGt+QVgNstqS1rTPhrvsq0MEkmZ5A+N9EL5B/ALEVGRDWloPKxKqMXsdwAJcwNPE36Qr7GtGQkEEiDb8Eth9mF7c7pJ0vaPAq06Ias56uGBpaY6gTPTeq3L92Y4q52psuLgHmqpri1bLgzZbbPxYDMup4fEqwaC4XgLncLiMkkGCU8zFEgE5jfcPiocSkw2NpMDDvKoqIDSZH5K2xlKqG96B70k402gHKXHmbeSaExDHVcwCXpSQZ0AVriZLQ7s2gcjJSJpZje3KypCD4HFgN3nkt47tKgEMIB4pZlYNNxKsX7SaW2MbrpNDKetsst1I80o+nBgFWVbEg8yk+yJPElUhEjhDlkk+fwSr6BCcxOGc0X3KOFwbnXykgeSAEMhRGUXOsArQ1BENYJ+dVKlhXfaHx9yVhQgdncShuoRo0nqr9tNo5lL1WzcABTY6Kgtf+isViaY4jzWIA90r4QOFrEaQIPmkquFqNbZ0j7u/wDP2J+nXJFr+wqdOsCba8DY+C5LaOikyn7EubOnEPAI8HbvFBZQp7pBBkmJb4bwr/FYZrx3vP8ANIO2YAZpkg8nH2qlITiV1TY4f3qbyQdbTHkts2aMve7r27xvHSyJiNmvBzEkE/d/BQFCozviHgfe1HTeFV/JNfBIYJr2nMA1332/3hx8EKjgaoa7M7uGYBEk9JFk2zECsCTZzRobRzBWmYrLLjmI+0CDYjhuO5LI8FWzEtzEOY5rzEX1RamGIuXTNsomes70/Uwza4DgTlG74KrbRLKvcMt4GZ6BPkXALB03UCSQ2AbCbweBNvame2a8OyW4iPmyli6Ln2Zbec1h0jeqd1N9NxAzETqBHWFSViuvsErYPs5cCI+0BuG+J0Qn44ghocch0JiUX6X2lpuZB3EjmNAeaicEBTy+qf0rg+INlX3F9iwGzGvpXEuj1guV2rscsvMjhw/FXeytqZJY8iBofzTmMpB7TrEdUk3FjaUkcU2gBB04zv6K0oYtkWG/etfxQ4TOm6fggP2eGuGa8kablo6ZnlDrqPaRx+dyVq4DvwYCbpns9zomeftQap7V8tn3H2qSmLYqi2QAz2WVdjtnvnvQAuhqYIhsuf4JP+L6jhJeI8z4WTTE0c83Z5JNwn8DhGNEmJjqmBSbTMNlxPH5uidnuLQ0fPAKmxFBiKeZ9uO78E9hKDWkZmnx/JWZwAbdsSqzE4ck94nw/NF2HBvFYHNJABHElBw0tOX/ACTNKkQIJtwHxK3VoNAsL8UAQfSaOZ9nsSlPMHXiOaK1pmwd1/NRqESO6fEzKAJuqk7o6JSp1EdVZmiCIPkAglgFmtHVICqPgsT7mun1vYsTA9iIvZTDiImY46+5RyqVNxC5jVDVN5K1VbF4k9bjzUqdaURp6QszQRDDe8zoCEN2GqetnOn2bjy3p9zeCBUY4aa/PBUmKiurYIEfWGJ0LRr+sNyw1QD3W2bYuGvjxCO6odSPEX8DvhCdWv3QKZI1GnloqJFK4IJdSc0dDBkboK0zagNqggx0UquEnvF4LiZ4IdTCtcMzu7yV4JyY/EsbD6cjc4GfaFHEFlQDu5jEjh43BVfUY5n3g3ykLTMblMthvK5B6yq2+BbvIDE7OImIB+7M+1LgOcMjpkaTJPRWh2gx2og+z80q/FgGzWnnofPeqVkugDKVR4hsCP2b+CPhcfUByWNtG68wZUO3giDrpy9yL9IaDmgZp5a80NAherjYJlvt/DRHFJph0Bx/W+ZRMbhBUaDF99gPI6lVtJrWyHEtjrB5FLlD4HnNzDRonebAeV1CkzLAz8hbXxKYpY5jqYaW5fG3tuh4bDtJMOaQLxPtKz3LgunyDLQ0yQT4ws+kHKTEBTxIg8QhOeSIExzsqEJtwuY556BBrW9YT1Vi6hlE3JUA2b2lOyaAfZ0MpOrhHanyVk9vEpPECdJQgYlSbfeOkLVdzZiYTNJ+UEEfPVCkTfXzVEmU6QjluCSxGHE/gmK0eK1kta6YCRZuv4lb7Mj8SCQm+yy3PvS9Yzv8ASU7ELFs7z5LFMg/MrEwPZsq0GqZaolq5TYmxo3wfYpzw85/BBDisc5Kh2GGJjX8UOri+e/gguMoZKNqDcZXvofNIVmHjKZqFBfTWiJYo6yFUM6pl7UF7VaIF3PKA5oOqZc1CexUiRN1JDcxNOahkKhCr1jXEXiUctU6LQDuPwTAJgto7nSOke8purSDriOf2v8AJKYnCBwzCbcAE7g3RTgxPzqspVyjSPhkP/Djj/rG+An4hVn0U0cZlnMDhw7SNKhB3niF1NSqeJ8yucxlWNo0pNnYWs3xbVoH+8V5GjX1EzvmugeYQ4T7Cl6tO6yvTdM7kQs7q9Q4wBGZLvAaiVKxB0Un0gRqgQqKs6oL6cGRKNGXmoVHA9VRIs4Tz+d6jUfAgQSjdmQhvamIBmEameSG2d4KM75hDe/iqJB1jP8AmgPcpPdwS73qkhWbznl5BYgytqtoWe2wolELVEtXCdFECoFqIQokJgCIQ3BGIUHNVWIXcEJwTRahOYnYqFXBCcE25iG6mqsmhJwQnNTrqaE6kqsVCTmITmp11NDNJVZNCblIORzRUm0hwKLBIykQRCwU47toJHzopCiOCl2e4iVlN4ZpFZQ3VrBcvtep/wCYYODqzEt4/Zpn4K3fSbe3tKodogNxuBcLd6u3+1RP4BeTo+9Ho6i6GXdZjhpEDqpMJI71kVxlRyr1rPPoGGCLgJZ1MzMlMvQHlJAwLgNUFzkV1NQcFRIBxQ3nmfnqjFhUHYfiqEKVHhAeZ3p44ULRwY3qtyRNNlY5qE5qtHUW8EF1IcFW8W0r8i0n8vJYjeFHsRatFqJK0vP3HZQItUS1FK0U9wqAFiiWI5CiQnuFQuWIZYmiFEtT3CoUNNQNNNlqDiagY0udYNEmxNugunuDaLGkoGkgVfSGg0SXOjj2dT/ChYD0lw9d4ZTeS8zALHtJgEnVsaBNTT4E4tDDqKGaKfdTQyxVuJ2inYqQpdEc01E0kWFAjRnkhVaQAPJHNNL4qzT0UTfS/sVH3IQe+yotrf6Tgj/XuH9qm4K1c/XoqnaZ+twh4YlntDgvP011I7ZvpZ0+RayKbWqYozuK9KzhAFigWIw1I4GD1gH4rRagBR7OSGaadyqJanYhF7CgmiVYlqg5qLExDsioOolPGmoliqxUV5w6gcOrA01E009wqK/6OsThjiFiW9BtO4rbQyxO9QG1eRPRUu2KbgwvNYNay57hI0AMCZmeiMaWUtZID3tdDgx0dwNLjdwiZIgLkwdNlv8AT7xBlQqbTykg2XPY2r2jagcQAwuY4tLg8uAzAgkkZZG+/RUOwdqPfUZ2lRxGYNMm9w6Dm5ZUrQWegO2kAJnh7UP+OG8VS0Nr0a5kPcWNLhcxcAkTv3AidxVLtPbbGVnNYWuDYEZojugk9dUJg2do3aoOgJ6CVg2kOe/2Ki2zh4pVHU3vZlbmgE37sxqlPR7EVHNLajHDg4h03mbnoPNV2sVnR4raQ7JzmlpjcSNZ33+KrKG2XW7rPI/4uSS2jTbTAyAiXtBueD9bqGDqc/b+a4fU+5fY6tHKL7G7ReaJszTh/wDZeN+ke2Xh7rNF90j4r1/EH6k9OP5rxT0rHfd1Wno5O2ZeoiqOh/gu2zUqYxzHOdl7F5gvcWzmp3gnr5r1Gni5nkvHf4Kf9Odw7F89M1PRelbYf2b6eUkBxhwzG8Oba8rsbyYLguxWEE6AAmd1lChXa8S24SdYFuHeSRdrtDxdltbn7PIVfEltEZCABTbIsDcbuKneMs321H59FWbSxYALYO68W3FI7P2691HO8SGVGycwnvOptECL+uUT0srRS5lwv7bKZy6WVD3Ir6tUcd3NVu1qgDsKf/dUfe5QqY51oj1RrKV2tjCRhwYtiaB3/eP4rlg+o6Z8HT4zaMVHsvliIgbxe8TvUqdOg+mc1IuH6xEjTUKu2ycuJqcvLQJrAOlh+d6z1Jtyuyorp4E9nbdP0ynQEtpltSQcp9RndvE7gF0uBxbKolkka6HQlwG79ErzjaLi3GUy1xaYqXaYNxxC7X0WrNbTqZdzG8SR/OHXqSvSTdJ/BwUrLo0uR8lA0v0SVDHYwBvWbxfUb1X1Nqui2aP1T+CNw6H8oMwDbVRrANpFxEHtQzwgFLYLa8E5rW3iETHYoHDVCL/WndP2ENsKQdmFLphunMLHYAzEBAwlcur1IdAgSOe4+9M0toAtBv3tPEhO2FITrANEm86RPxhV+NwzpBeIG5rSSNdXGBJUn1A5jpnutndrLB8UfFV+75e9ZSm+DSMUIk8ltY7E3/JYsyxplGm+jUMBxNVw8M5sI3QyPEpPaOzHUafa0nu7SwsIIDwS4Ai+6E1sB4bhxVp5mlxqmCQcpYS2RAGuZxvyXS+kdYjCv5xM776LXa3Rz2ct6P4OrVpuzkkOcXudcn7Qg80ttXYbMPTkEknQSWmSCA8CbxJ5XTPovtdjA0VXtaMu8wD3CSTxufcs9LNose6mab2ubBFnAiYJjkbiyPptSoHPFnLbSxAa3ujKCBaTroTY62QdgbMdWq1HEF7ZkwW5pcZHrcgfJAx9PNBvEDceJ3rovQumxjnEifV1H61+qc1tiv7BZL7a+K+qeyHMc5hgOymQGkGMtlPCVHtEFjyIjuxM88xT21cDRL2ktJgWva+aQQInRU+3Nruw4a5rQ9rzAa7N3XAFxiDcQOslSk2N45N7VxAJYBnae0aS10TEOE2MRfit4VpkQJ+Gs71LZ20O1wxeWNDi4aCdzNDEgd4+ZRcHeDvnnf2Lj9QnupnVoPBdvE0T0XiPpaPrH9V7e7+Zd0+dy8R9K2/WP6rT0nLI9QH/AINauXFkkx9U795i63002qBUoXsHEyDP228OS4r0KrBmJzHQMdO6xLRE7l0/pNtDOxsGACSJg7rrsy5Ujn7EdvekbywsY46s0P2buN+uVXmK2k76BTeDchlMzeQ9jZPI3K89GJvuOu8/iu0xOJDsBTEiTUo2n9BnNYp9VFXaLL0LwrK7K7KlwHgxmLdC0iSDxaPJU239sufWr0jAayrDOMNzg3Ou5ObMxT8Ph8RTpkipWIc14PqETpadCuWqyK7g85n5czjxLyb9ZB81m9SMt1M1WnOO1tD1KpYfO8pfata1EzpXon/nCixyT2s+zP8Ae0v3gsYrJvLg7XbVGMRUHTh90FNbJAywYOnDkhbZf/Kqh6fuhT2bUA0WUhx4OV25H0yn0qe5GOLexsMcWyDMb4O9D9ILYumeT05sx7SDmpGpcDQHKCHXM84C9N+38I4O/wCWQqY+qQO+48JPG6t8Dt5rwGv7rgIjoWxY9DIKUxkd05C2Wixix4W8Es+jnc0tyzobSTGhBF8w06LOStGt0dO/aNFsaOJza3MjrpKV2tjf5JUc0wO1MRaPq90Lh6RqOdnBBaJtmHlG49eCvKmJJwnYsaCS+QZgDu5YPnPgURwyG7LfZ2NzV6kb2tI+O9bwtaGUj3sxEWzRAIIm8Wl2vFU2yKmTE5TqGX389RqLp3DYgFtBga3MHhxdLZAH2ImbzKtrC/AkwzapyVP1P7zEbE1Tl8R7wl6LwWVLfY4fpsTGJcMviPeFlLk2iJ1KpkrFlTLJWJDL9+HbSwrQyAMtU2iJOQk+ZVh6TVv5K+CNw9bnBsvLmekpNQmbOYGEQY9Utkc7Arq8Xjs9GrexIItBu4HRdC7HL5OSxFbust9kcODU3gaZdTAGpe/ePuN5c1TYuq2GAn7I4cArLZjCKbSBfNUIm2rWMBvuzWWncjsWVX0Qce7Uc4PsAGvGW5OoLZJVlsr0TdRkgOcTEgloFibjSLHeucwHpRVcZc5ncyTpeHAEk8dVaO9LspaO1EufBgsMtgwJBtfJOi45Rrk2TR2NVsvP+e5y5v0ud9TREm1R27+rcnTju87j15O5qo288vo0rfbd/wBI81rDkUuB3ZNZrMIC4w0Okk6ARTv8hNbL2pTqE9nUa+NY3axPdSGzKLuzb3XObaYBLRanqbjRWVOgGmzQOgA48Grm9TW46fT+06LtQaJ6fO5eM+lMZ39V67niify/BePek7jLzzT9Lyxa5U4J3fiD6uu7UWSe0K57YgkmzQOQgcVd+jwaajs7cwyG0TeWwuc2i1wrHO0tdDZB1Fl0OrMYjrHfNvwXrP8ABHSpuwtUuptcRWNyxjjHZ07SRK8gY6wXrn8Dzv5JV/35/wCnSXPr+06NNW8nc4uhSDSeyp/8GmfiFy2IfSBksZe38y34PC6HE18zDbQLjNs1oAj73uC4k2dFJDNehQBGgm16Zj943XOemdBjKLHNj+ep6Ai3fPTcD4K0x9X+b+eCqfToE4YACT2rIA/VqcFrpye5Cn7WXO0MK6pXdVbVqZTlMNIyGABw0McUXDMI4ry+rtKt2r3h76ZJkhrntA03E+9dT6KelBf9TWM1PsuP2x90/pD2jmL6y02smMZLgl6TujEU+j1rZm1m02uzkwSNPHUSJQfSevnrU4kRnHqkniDA1CQNFvZua9ryZDgRmGg0ILYIkzxXW5qKr4RyPD/ZaY3bZJDqZJY2Q5pmNbujcR8Eu3GVHkxoCNDAHn1lU1Cq2DOYEwGhoAbMTDgeKbwWMytqBxa0AB9zBizSB5jyWcdS5UClmi3o4Z9R5JrZHwYN76etEZhpxK1SxRpObTrNIcLhxJcHD7zSIDhpcXkKkp7eadCTBsR+aebt1rqZbUaTTOrSD3TpmY4eqefnKtpvgpl7hccxtR7+2pzkbltrEgghwB4aK+w9aiCB9VINiKbgZBGhBINryuK2tstlFlN+ep2dRpGaQ9oNiA6GjUj2ckHCbYgUy55JzPc6Q45TlIaCd88eaz3PuNOsM7LZVdzqdaWsADIESTZ7Be1kfE1rfZ1HvVL6NbTDqVUWnsySINiajO7O9BxTw4ghxAImxdG77rXe4KnnKGpJFtXqd42b5lYqV9IEznJ8Xf8AaWIpj3IA5zBlORgh7ZhuoBvE+O9PY30lwr2PayWEj7TSBygyd8Lj6eIbULGzUIdqZkZt/rbkB4Y3tGkZ4NpfE/2dfAolPKMKZb7X20wOLWAQDNoiIaIEdEZu1KtWm1lKmQ7KbkgauDrT0CG/aLKYpGkylLgJJLZaTuzB0+btyJW2c4V2VnV6YMiwkFwBFhHx8VMtR1yPYhTD7CqSWucBLTIaJki+pgI+F2IKd30qtQ2juyBzjM2VfHHHn8/srYxh+R+SxlNnUtBCFfbdZl8tS9r02sH9rORxUBtntGBr23aSe68OuW5bktAAjgSmNqYuaTxb1fneuZp1j3vnj87l0aC3K2YakNrO22HtSZY0kNDQYOUybN1jkrNmJvu+Z5Lz/YWJb9IZnJknuxETfW/DhK7JtQfPjzWOv7jbQwjoXY36uLfIXk+28aKgeRIkmJEWvBXcY3G/Vm+47+XVedYypLT88VfplyLXFMLnqOIZOhsACSJHI+aDi6LhVhwMwJzTOm+bodHFvpnMxxbuLhwJvfw9iyviHF2c5iDaXGXHmtZcma8DAbYL1b+CV8YStP8ATO/6dNeQnaIgWK9C9D9sfRcO9jx67i4EPpxBY0D1nDgsdV9NG2nzZ6FhsVmY4cFym3qtm9fgpYP0laM0tdeBbI73PVHtXaorAGmHETPq+C5UjbcWmNq2pdB8FX+mz/5N/wDI3916Vxe0O6yQ4ZWwZaRfrChtescRQDRIOZpiJOjtI6rXTjT3dkZzmqaOObW7xTeyKn8pox/SN96bb6PZdWVHdWkD2D4o9HZmRwc1kOBkG4uOHFV9dN0kzlWr8Mb2zi2srsdUaXNAMgWN2205oGEx9Vrqj2UXiPUzHKWhwdoHHv2WUfSCkH95gkOyhzi4yQddCG7vNX+19r0KtF7szjULDlBMnPl3xaNfYrltbVlbVzZxP8b1Kmr3gngYmeEb1FrHDcTmB9aZd59Fc0WgMbDWh0HNZkgg2LT63miUojM5jXwbZufA+S0cnsbTIbwVGydkmm8gm5FhFpNwCVcMqWBBv8BxmyZxFRmeWsDSCWzJItMW3GBv8ikMRtEFwbOb1jMEx3iDJ52P7Sr5ZR0GytotLXU6rQ6m712G/wC035sq3E+i7hmfSrU3UhJGbMxwbuBOXLbjKDTqTBBh4uOfTny3hW+F2yHUnU3uOQghzSC5sSZIiHtHMExwUTimPDwyhYyvQGYd0VO6C0tc14kECxO8A3hSwuJrPaSynIEgEG08BcFZV9HHRLHCqz7MHNHx8co0SOVzLXb0MX8Flu2GbVD/ANMxX9C/zf8A41irnYqqNHP83fisVbwtADhqrvUY5wBuYkCd8mzfYpup1Kbe+MxO4GY6x+KJQpYhuYGnVIOktdAPFH2bja7A5j6TnNJkh9MwfNsKbjWR0u4TGVW06bHBtyJILgXC2pyxlQqWKtnDDa5sbdTnPtCJtKs5zIbQDIv3aYHhAalWYirGXI7KR6vZnKDxAyxPNRUZZwPcvC/RbUdpOdTLxTJaLTldAjmGELVHbIdOVotc2dbmYZHmUts/EnsXtcKoP2RHdjmDHsTfozTeWvBe+kDqcuWnpElxbruABJT6XwarWdgq+1WPa4C029ZovwuRKraWHe+crSRvOjB1cRHzqrrZWFcyo5tAl7n29Xhv4xvus9KMPWblD6jnOGrRmOXqdPIrZP6ayTKV5ZXbO2YGVW1nwTTvY+Gum/UldKzblLcH+/8AdXNV8UQ5ga52QxmBbaftEtEyrHEMoZHFhYTFgaZ+LVjOUZO7/k109WCWWO4vaIc0gZhrq2pv/ZXPjZc/abE/peWgQaeJApl2WmXB0aAEDjEabl3uw9oYY0WGpgySQMxzPe08TYZY5K4tx4CThPycPT2T2pimJDT67u7TH6jR6x5z4hSdsZkmCXne4kAdGhtz7l22L9PcKysGfRWhhsSWgkbh3SbieasaPprhWHNR7NhMXbSgwbgSGkxcKpyk+MGFdkecNpmn6rcvOLnxP4q7e6h9Ha76SXVTdzSw5WncJLYPCcxK7un/AAhs0fUZaCcwOh0mW2tdBxe1cFiYNUUORa8Uz7xN4WUdNrN3+/7GuK/3/TzBj5I7lMmR/q2G/Gcv5pmnlBDGNZeZhrQ32DdvPyew2hsrZ5a5zcRkyiYFZj+sAEGfwXPYYYdtN1WnUEA5SHEB/KG6kHxULTneZYE7b5pDNLB0ojK0zwEX4jgi08CG+qZHNU7vrRnBkboyW5Q4EpKpii10CSeWWR1AAK13STwdW2LSbOvY6Boqjb1TLSe+YcBY8DNvbCrmVnxIdbr/APqFurSfUGVwLgbxJgxfdUPBLdK7G4JrBU7Bcxr6b6kZWODydTGYXjo1dTtH00mXUadN7CTBcyCI1mSQdDuC5uts1zg8QWtDg0mCALEgAGB5eKDiMMGUw0CQJ1MHefnwW7inGzkbrCLHA7OrOeasRTdeXHKDN4a3V3KEOrj8t3CSXEDwi3Aaq1xtuwAAaOzbZpkb9+8qh2kSWv8A0ag4Gzs3lePNEW0rCqLOjtumXvFSnSN3GHOJJIto2IsEyPSHCxH0ak0folzT/wAwKrMNULX5oHrHTk46qeIZD3AGI0ne03HsIWWuqdhYV2MoucOxkADeQTN500j8Udt+82xFzH7wVS5rgZLRbR2/3aeKZw2MMzpujcDKvTnuQDtVwqkGwc2xiRYEnOI63jqN8WTCwnLVdmk7xmsdMrwQ+OEkhU9Sro5triReWnlw+fEZwdOrJIh+upjq0TAHEDTUWmLdPkaLmrsbCAkGsGkEgiH2ItFmLFzxblsWmR+k/wDFYp+nEMeCbKpGnseR70VuNcPtO8K0fBKt29SmDTpxMSWN85Hmi19sUQ3MKdN149Ut3WPraaJjtDzNpOEd+pf+ub8W3TlPbD/v1P8AiMPwVPg9r0Hug0KV4iTUuddQbK0NagNcPTP6tar8QgLseZtmr96t4OB9zkGvXNQy8VncyJ8PWS5x2Fj/AEc+FY/FqGMdhR/qawnWKtO/mEwLKgKDf9ViQ7iAEx/GDBo/Ft8PwKpRj8Lup4kdHUSifxjhyZnGN6U2n2MSthRaO2k2J7apH6TJ9klBdjqZ1fTP61Af4EmMbRIgVsWL76FX4HRYcVRH/q6o/Wo1h7yljuv4Chh1agdRhz1puHuaFprqDdBRb+q6qy/9pAGMw/8At9MH9Jrh71JzqJs3HYQk8Yt1lh6JbYeP4Ft+AlSnRc8OcQS0/wBO7wmTPtTztp0zrSw7urqZ990pTwbSZ+k4J/LMz3mnKk3Y7zo7CP6PZ+ARUSla4CmtRdrhcOZ1jIJ8ljqNAiBhWjo53I2hwjQeSGfR+r/RUXdHt/7gUD6O1v8AZmno6fdUKfSFs27ZVAz9Q8TwNQ8eNTmUnT9G6IDhL4duLDA4aVATHNMHYdQa4WoP1c34FROBe2Zo4hvi4cP6tFIX4A4bYNFjXNd2T51L6dQGxm+Vxm6VfsEB5c2pQiCMv1oibW7vDjKadVI1NdvVxt5wtDFj+lqeIYfe5G35ZIlT2A8Mc2aJkyD2oGmghwA8U/gMAWMDXU5I3tr0jPhZDfWJ0qN8aQ+AKi5x+/TP7Dh/dS2X3/36KTrKZPaGHe9ha1tflOV0dMpVfhvRqrWpkGWOaZPaSAQZs2JJ0TLif6rzI95CHUrEahnhUH4oUWsWSkMbbrxUpN7vdaB3RAsTukqtxL5ZiB95rXDq1wJ9kqVWiTfK8fquaT7WqJwbokiqOrAT7IV1iinknsih22bK4es4ybWmd+ia2owsA9UkWJBm0kiT5+SVwdJrNZudzMp9jiPYmKzWZnS4mSZBadZ3EJTjujRNCPbzO7otkxfWbO5i0W4hHNFm4s8Q74hSaAN9I+XxWMdOUXaBIE3EltzJFgfGfgPmFI2ILSYmQeB1goVSnDsog72kGf2T8+9ToutBFj7CukBtu0bXBnllj2tMLEi6m4bgecT8FiVDOXYO4fngiA2I3f5LSxIhhcP/ADrf1j7la4k93y96xYrK7GsLq7qPcjrFiANgLTlixNjNNeeKYZiHDRzvMraxQMZo4hx1c49SVY0sGxw7zGnq0H3rFiUuAFto7MpBtqVMTGjG/guOxuHaDZrR4BYsXMnklicxpZSOOqNb3ajxfc4j4rFi3iMZwG28RP8AP1v+I/8AFdlsfa1Yi9Wof23ceqxYmyjptn46oZl79T9o8TzV7RGb1r9b+9YsWLKCVtl0SL0qZ/Yb+C5ja2ApgmKbB0aB8FpYknktHOYlgBMABJOYC8SBp8FixdEeDKfIyWDgFEW0t0WLFRmRdXdA7x9YbyrEGXOm9zr1WLFPko2+g2PVHkFW4umBoAPBYsUjK6rr4o1Q953gsWK0JkzVI0JHisWLEAf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RQUEhQVFRUVFhcXFxgYGBgYFxgVFxcVFxcVFRcYHCYeGBokHBcVHy8gIycpLCwsFR4xNTAqNSYrLCkBCQoKDgwOGg8PGiwkHBwsLCwsLCwsLCwpLCwsLCwsLCwsLCwsLCwpLCwsLCkpLCwsLCwsLCwsLCwpLCwpKSwsLP/AABEIAMIBAwMBIgACEQEDEQH/xAAbAAACAgMBAAAAAAAAAAAAAAADBAIFAAEGB//EAE4QAAEDAgMFBAYGBAoIBwAAAAEAAhEDIQQSMQVBUWFxEyKBkQYyobHB8BQjQlLR4WJygrIHFSQzU2OSwtLxNENUc5Ois9MWJURkg+Lj/8QAGQEAAwEBAQAAAAAAAAAAAAAAAAECAwQF/8QAKREAAgIBAwMDBAMBAAAAAAAAAAECESEDEjEiQVEEMmETcYGRodHwwf/aAAwDAQACEQMRAD8A9HwO1JPfgA+PsVl2LHgxB8Us/ZbXXgEHgPwuoP2QWtDqRuP0vke5dDpmStFfU2ZDiWZmun1fw5KGJwTgA6YeLHgedt6NV2lUEh7QfDToUzhtpjKJ7/EHUDx18FeScCwzCmC4xNuFvxSIwgaYInMbzPna6uXVGOvMNO7geSSFDtHgMfGXS9/IhJMbQpidjPpDNTfrusfLig0dqvblBnKbHin8XiPsk576gAO3ghDq7OykOaIO4GJ6aQVSfkVeBqrBbLYI4amOh1QdnYw3ad0mdBHmoHAZzmDiHGzgRAM9FulgX0TLQC3jN/JTiis2GfQc9pJjlZI02gi+6ZGt+QVgNstqS1rTPhrvsq0MEkmZ5A+N9EL5B/ALEVGRDWloPKxKqMXsdwAJcwNPE36Qr7GtGQkEEiDb8Eth9mF7c7pJ0vaPAq06Ias56uGBpaY6gTPTeq3L92Y4q52psuLgHmqpri1bLgzZbbPxYDMup4fEqwaC4XgLncLiMkkGCU8zFEgE5jfcPiocSkw2NpMDDvKoqIDSZH5K2xlKqG96B70k402gHKXHmbeSaExDHVcwCXpSQZ0AVriZLQ7s2gcjJSJpZje3KypCD4HFgN3nkt47tKgEMIB4pZlYNNxKsX7SaW2MbrpNDKetsst1I80o+nBgFWVbEg8yk+yJPElUhEjhDlkk+fwSr6BCcxOGc0X3KOFwbnXykgeSAEMhRGUXOsArQ1BENYJ+dVKlhXfaHx9yVhQgdncShuoRo0nqr9tNo5lL1WzcABTY6Kgtf+isViaY4jzWIA90r4QOFrEaQIPmkquFqNbZ0j7u/wDP2J+nXJFr+wqdOsCba8DY+C5LaOikyn7EubOnEPAI8HbvFBZQp7pBBkmJb4bwr/FYZrx3vP8ANIO2YAZpkg8nH2qlITiV1TY4f3qbyQdbTHkts2aMve7r27xvHSyJiNmvBzEkE/d/BQFCozviHgfe1HTeFV/JNfBIYJr2nMA1332/3hx8EKjgaoa7M7uGYBEk9JFk2zECsCTZzRobRzBWmYrLLjmI+0CDYjhuO5LI8FWzEtzEOY5rzEX1RamGIuXTNsomes70/Uwza4DgTlG74KrbRLKvcMt4GZ6BPkXALB03UCSQ2AbCbweBNvame2a8OyW4iPmyli6Ln2Zbec1h0jeqd1N9NxAzETqBHWFSViuvsErYPs5cCI+0BuG+J0Qn44ghocch0JiUX6X2lpuZB3EjmNAeaicEBTy+qf0rg+INlX3F9iwGzGvpXEuj1guV2rscsvMjhw/FXeytqZJY8iBofzTmMpB7TrEdUk3FjaUkcU2gBB04zv6K0oYtkWG/etfxQ4TOm6fggP2eGuGa8kablo6ZnlDrqPaRx+dyVq4DvwYCbpns9zomeftQap7V8tn3H2qSmLYqi2QAz2WVdjtnvnvQAuhqYIhsuf4JP+L6jhJeI8z4WTTE0c83Z5JNwn8DhGNEmJjqmBSbTMNlxPH5uidnuLQ0fPAKmxFBiKeZ9uO78E9hKDWkZmnx/JWZwAbdsSqzE4ck94nw/NF2HBvFYHNJABHElBw0tOX/ACTNKkQIJtwHxK3VoNAsL8UAQfSaOZ9nsSlPMHXiOaK1pmwd1/NRqESO6fEzKAJuqk7o6JSp1EdVZmiCIPkAglgFmtHVICqPgsT7mun1vYsTA9iIvZTDiImY46+5RyqVNxC5jVDVN5K1VbF4k9bjzUqdaURp6QszQRDDe8zoCEN2GqetnOn2bjy3p9zeCBUY4aa/PBUmKiurYIEfWGJ0LRr+sNyw1QD3W2bYuGvjxCO6odSPEX8DvhCdWv3QKZI1GnloqJFK4IJdSc0dDBkboK0zagNqggx0UquEnvF4LiZ4IdTCtcMzu7yV4JyY/EsbD6cjc4GfaFHEFlQDu5jEjh43BVfUY5n3g3ykLTMblMthvK5B6yq2+BbvIDE7OImIB+7M+1LgOcMjpkaTJPRWh2gx2og+z80q/FgGzWnnofPeqVkugDKVR4hsCP2b+CPhcfUByWNtG68wZUO3giDrpy9yL9IaDmgZp5a80NAherjYJlvt/DRHFJph0Bx/W+ZRMbhBUaDF99gPI6lVtJrWyHEtjrB5FLlD4HnNzDRonebAeV1CkzLAz8hbXxKYpY5jqYaW5fG3tuh4bDtJMOaQLxPtKz3LgunyDLQ0yQT4ws+kHKTEBTxIg8QhOeSIExzsqEJtwuY556BBrW9YT1Vi6hlE3JUA2b2lOyaAfZ0MpOrhHanyVk9vEpPECdJQgYlSbfeOkLVdzZiYTNJ+UEEfPVCkTfXzVEmU6QjluCSxGHE/gmK0eK1kta6YCRZuv4lb7Mj8SCQm+yy3PvS9Yzv8ASU7ELFs7z5LFMg/MrEwPZsq0GqZaolq5TYmxo3wfYpzw85/BBDisc5Kh2GGJjX8UOri+e/gguMoZKNqDcZXvofNIVmHjKZqFBfTWiJYo6yFUM6pl7UF7VaIF3PKA5oOqZc1CexUiRN1JDcxNOahkKhCr1jXEXiUctU6LQDuPwTAJgto7nSOke8purSDriOf2v8AJKYnCBwzCbcAE7g3RTgxPzqspVyjSPhkP/Djj/rG+An4hVn0U0cZlnMDhw7SNKhB3niF1NSqeJ8yucxlWNo0pNnYWs3xbVoH+8V5GjX1EzvmugeYQ4T7Cl6tO6yvTdM7kQs7q9Q4wBGZLvAaiVKxB0Un0gRqgQqKs6oL6cGRKNGXmoVHA9VRIs4Tz+d6jUfAgQSjdmQhvamIBmEameSG2d4KM75hDe/iqJB1jP8AmgPcpPdwS73qkhWbznl5BYgytqtoWe2wolELVEtXCdFECoFqIQokJgCIQ3BGIUHNVWIXcEJwTRahOYnYqFXBCcE25iG6mqsmhJwQnNTrqaE6kqsVCTmITmp11NDNJVZNCblIORzRUm0hwKLBIykQRCwU47toJHzopCiOCl2e4iVlN4ZpFZQ3VrBcvtep/wCYYODqzEt4/Zpn4K3fSbe3tKodogNxuBcLd6u3+1RP4BeTo+9Ho6i6GXdZjhpEDqpMJI71kVxlRyr1rPPoGGCLgJZ1MzMlMvQHlJAwLgNUFzkV1NQcFRIBxQ3nmfnqjFhUHYfiqEKVHhAeZ3p44ULRwY3qtyRNNlY5qE5qtHUW8EF1IcFW8W0r8i0n8vJYjeFHsRatFqJK0vP3HZQItUS1FK0U9wqAFiiWI5CiQnuFQuWIZYmiFEtT3CoUNNQNNNlqDiagY0udYNEmxNugunuDaLGkoGkgVfSGg0SXOjj2dT/ChYD0lw9d4ZTeS8zALHtJgEnVsaBNTT4E4tDDqKGaKfdTQyxVuJ2inYqQpdEc01E0kWFAjRnkhVaQAPJHNNL4qzT0UTfS/sVH3IQe+yotrf6Tgj/XuH9qm4K1c/XoqnaZ+twh4YlntDgvP011I7ZvpZ0+RayKbWqYozuK9KzhAFigWIw1I4GD1gH4rRagBR7OSGaadyqJanYhF7CgmiVYlqg5qLExDsioOolPGmoliqxUV5w6gcOrA01E009wqK/6OsThjiFiW9BtO4rbQyxO9QG1eRPRUu2KbgwvNYNay57hI0AMCZmeiMaWUtZID3tdDgx0dwNLjdwiZIgLkwdNlv8AT7xBlQqbTykg2XPY2r2jagcQAwuY4tLg8uAzAgkkZZG+/RUOwdqPfUZ2lRxGYNMm9w6Dm5ZUrQWegO2kAJnh7UP+OG8VS0Nr0a5kPcWNLhcxcAkTv3AidxVLtPbbGVnNYWuDYEZojugk9dUJg2do3aoOgJ6CVg2kOe/2Ki2zh4pVHU3vZlbmgE37sxqlPR7EVHNLajHDg4h03mbnoPNV2sVnR4raQ7JzmlpjcSNZ33+KrKG2XW7rPI/4uSS2jTbTAyAiXtBueD9bqGDqc/b+a4fU+5fY6tHKL7G7ReaJszTh/wDZeN+ke2Xh7rNF90j4r1/EH6k9OP5rxT0rHfd1Wno5O2ZeoiqOh/gu2zUqYxzHOdl7F5gvcWzmp3gnr5r1Gni5nkvHf4Kf9Odw7F89M1PRelbYf2b6eUkBxhwzG8Oba8rsbyYLguxWEE6AAmd1lChXa8S24SdYFuHeSRdrtDxdltbn7PIVfEltEZCABTbIsDcbuKneMs321H59FWbSxYALYO68W3FI7P2691HO8SGVGycwnvOptECL+uUT0srRS5lwv7bKZy6WVD3Ir6tUcd3NVu1qgDsKf/dUfe5QqY51oj1RrKV2tjCRhwYtiaB3/eP4rlg+o6Z8HT4zaMVHsvliIgbxe8TvUqdOg+mc1IuH6xEjTUKu2ycuJqcvLQJrAOlh+d6z1Jtyuyorp4E9nbdP0ynQEtpltSQcp9RndvE7gF0uBxbKolkka6HQlwG79ErzjaLi3GUy1xaYqXaYNxxC7X0WrNbTqZdzG8SR/OHXqSvSTdJ/BwUrLo0uR8lA0v0SVDHYwBvWbxfUb1X1Nqui2aP1T+CNw6H8oMwDbVRrANpFxEHtQzwgFLYLa8E5rW3iETHYoHDVCL/WndP2ENsKQdmFLphunMLHYAzEBAwlcur1IdAgSOe4+9M0toAtBv3tPEhO2FITrANEm86RPxhV+NwzpBeIG5rSSNdXGBJUn1A5jpnutndrLB8UfFV+75e9ZSm+DSMUIk8ltY7E3/JYsyxplGm+jUMBxNVw8M5sI3QyPEpPaOzHUafa0nu7SwsIIDwS4Ai+6E1sB4bhxVp5mlxqmCQcpYS2RAGuZxvyXS+kdYjCv5xM776LXa3Rz2ct6P4OrVpuzkkOcXudcn7Qg80ttXYbMPTkEknQSWmSCA8CbxJ5XTPovtdjA0VXtaMu8wD3CSTxufcs9LNose6mab2ubBFnAiYJjkbiyPptSoHPFnLbSxAa3ujKCBaTroTY62QdgbMdWq1HEF7ZkwW5pcZHrcgfJAx9PNBvEDceJ3rovQumxjnEifV1H61+qc1tiv7BZL7a+K+qeyHMc5hgOymQGkGMtlPCVHtEFjyIjuxM88xT21cDRL2ktJgWva+aQQInRU+3Nruw4a5rQ9rzAa7N3XAFxiDcQOslSk2N45N7VxAJYBnae0aS10TEOE2MRfit4VpkQJ+Gs71LZ20O1wxeWNDi4aCdzNDEgd4+ZRcHeDvnnf2Lj9QnupnVoPBdvE0T0XiPpaPrH9V7e7+Zd0+dy8R9K2/WP6rT0nLI9QH/AINauXFkkx9U795i63002qBUoXsHEyDP228OS4r0KrBmJzHQMdO6xLRE7l0/pNtDOxsGACSJg7rrsy5Ujn7EdvekbywsY46s0P2buN+uVXmK2k76BTeDchlMzeQ9jZPI3K89GJvuOu8/iu0xOJDsBTEiTUo2n9BnNYp9VFXaLL0LwrK7K7KlwHgxmLdC0iSDxaPJU239sufWr0jAayrDOMNzg3Ou5ObMxT8Ph8RTpkipWIc14PqETpadCuWqyK7g85n5czjxLyb9ZB81m9SMt1M1WnOO1tD1KpYfO8pfata1EzpXon/nCixyT2s+zP8Ae0v3gsYrJvLg7XbVGMRUHTh90FNbJAywYOnDkhbZf/Kqh6fuhT2bUA0WUhx4OV25H0yn0qe5GOLexsMcWyDMb4O9D9ILYumeT05sx7SDmpGpcDQHKCHXM84C9N+38I4O/wCWQqY+qQO+48JPG6t8Dt5rwGv7rgIjoWxY9DIKUxkd05C2Wixix4W8Es+jnc0tyzobSTGhBF8w06LOStGt0dO/aNFsaOJza3MjrpKV2tjf5JUc0wO1MRaPq90Lh6RqOdnBBaJtmHlG49eCvKmJJwnYsaCS+QZgDu5YPnPgURwyG7LfZ2NzV6kb2tI+O9bwtaGUj3sxEWzRAIIm8Wl2vFU2yKmTE5TqGX389RqLp3DYgFtBga3MHhxdLZAH2ImbzKtrC/AkwzapyVP1P7zEbE1Tl8R7wl6LwWVLfY4fpsTGJcMviPeFlLk2iJ1KpkrFlTLJWJDL9+HbSwrQyAMtU2iJOQk+ZVh6TVv5K+CNw9bnBsvLmekpNQmbOYGEQY9Utkc7Arq8Xjs9GrexIItBu4HRdC7HL5OSxFbust9kcODU3gaZdTAGpe/ePuN5c1TYuq2GAn7I4cArLZjCKbSBfNUIm2rWMBvuzWWncjsWVX0Qce7Uc4PsAGvGW5OoLZJVlsr0TdRkgOcTEgloFibjSLHeucwHpRVcZc5ncyTpeHAEk8dVaO9LspaO1EufBgsMtgwJBtfJOi45Rrk2TR2NVsvP+e5y5v0ud9TREm1R27+rcnTju87j15O5qo288vo0rfbd/wBI81rDkUuB3ZNZrMIC4w0Okk6ARTv8hNbL2pTqE9nUa+NY3axPdSGzKLuzb3XObaYBLRanqbjRWVOgGmzQOgA48Grm9TW46fT+06LtQaJ6fO5eM+lMZ39V67niify/BePek7jLzzT9Lyxa5U4J3fiD6uu7UWSe0K57YgkmzQOQgcVd+jwaajs7cwyG0TeWwuc2i1wrHO0tdDZB1Fl0OrMYjrHfNvwXrP8ABHSpuwtUuptcRWNyxjjHZ07SRK8gY6wXrn8Dzv5JV/35/wCnSXPr+06NNW8nc4uhSDSeyp/8GmfiFy2IfSBksZe38y34PC6HE18zDbQLjNs1oAj73uC4k2dFJDNehQBGgm16Zj943XOemdBjKLHNj+ep6Ai3fPTcD4K0x9X+b+eCqfToE4YACT2rIA/VqcFrpye5Cn7WXO0MK6pXdVbVqZTlMNIyGABw0McUXDMI4ry+rtKt2r3h76ZJkhrntA03E+9dT6KelBf9TWM1PsuP2x90/pD2jmL6y02smMZLgl6TujEU+j1rZm1m02uzkwSNPHUSJQfSevnrU4kRnHqkniDA1CQNFvZua9ryZDgRmGg0ILYIkzxXW5qKr4RyPD/ZaY3bZJDqZJY2Q5pmNbujcR8Eu3GVHkxoCNDAHn1lU1Cq2DOYEwGhoAbMTDgeKbwWMytqBxa0AB9zBizSB5jyWcdS5UClmi3o4Z9R5JrZHwYN76etEZhpxK1SxRpObTrNIcLhxJcHD7zSIDhpcXkKkp7eadCTBsR+aebt1rqZbUaTTOrSD3TpmY4eqefnKtpvgpl7hccxtR7+2pzkbltrEgghwB4aK+w9aiCB9VINiKbgZBGhBINryuK2tstlFlN+ep2dRpGaQ9oNiA6GjUj2ckHCbYgUy55JzPc6Q45TlIaCd88eaz3PuNOsM7LZVdzqdaWsADIESTZ7Be1kfE1rfZ1HvVL6NbTDqVUWnsySINiajO7O9BxTw4ghxAImxdG77rXe4KnnKGpJFtXqd42b5lYqV9IEznJ8Xf8AaWIpj3IA5zBlORgh7ZhuoBvE+O9PY30lwr2PayWEj7TSBygyd8Lj6eIbULGzUIdqZkZt/rbkB4Y3tGkZ4NpfE/2dfAolPKMKZb7X20wOLWAQDNoiIaIEdEZu1KtWm1lKmQ7KbkgauDrT0CG/aLKYpGkylLgJJLZaTuzB0+btyJW2c4V2VnV6YMiwkFwBFhHx8VMtR1yPYhTD7CqSWucBLTIaJki+pgI+F2IKd30qtQ2juyBzjM2VfHHHn8/srYxh+R+SxlNnUtBCFfbdZl8tS9r02sH9rORxUBtntGBr23aSe68OuW5bktAAjgSmNqYuaTxb1fneuZp1j3vnj87l0aC3K2YakNrO22HtSZY0kNDQYOUybN1jkrNmJvu+Z5Lz/YWJb9IZnJknuxETfW/DhK7JtQfPjzWOv7jbQwjoXY36uLfIXk+28aKgeRIkmJEWvBXcY3G/Vm+47+XVedYypLT88VfplyLXFMLnqOIZOhsACSJHI+aDi6LhVhwMwJzTOm+bodHFvpnMxxbuLhwJvfw9iyviHF2c5iDaXGXHmtZcma8DAbYL1b+CV8YStP8ATO/6dNeQnaIgWK9C9D9sfRcO9jx67i4EPpxBY0D1nDgsdV9NG2nzZ6FhsVmY4cFym3qtm9fgpYP0laM0tdeBbI73PVHtXaorAGmHETPq+C5UjbcWmNq2pdB8FX+mz/5N/wDI3916Vxe0O6yQ4ZWwZaRfrChtescRQDRIOZpiJOjtI6rXTjT3dkZzmqaOObW7xTeyKn8pox/SN96bb6PZdWVHdWkD2D4o9HZmRwc1kOBkG4uOHFV9dN0kzlWr8Mb2zi2srsdUaXNAMgWN2205oGEx9Vrqj2UXiPUzHKWhwdoHHv2WUfSCkH95gkOyhzi4yQddCG7vNX+19r0KtF7szjULDlBMnPl3xaNfYrltbVlbVzZxP8b1Kmr3gngYmeEb1FrHDcTmB9aZd59Fc0WgMbDWh0HNZkgg2LT63miUojM5jXwbZufA+S0cnsbTIbwVGydkmm8gm5FhFpNwCVcMqWBBv8BxmyZxFRmeWsDSCWzJItMW3GBv8ikMRtEFwbOb1jMEx3iDJ52P7Sr5ZR0GytotLXU6rQ6m712G/wC035sq3E+i7hmfSrU3UhJGbMxwbuBOXLbjKDTqTBBh4uOfTny3hW+F2yHUnU3uOQghzSC5sSZIiHtHMExwUTimPDwyhYyvQGYd0VO6C0tc14kECxO8A3hSwuJrPaSynIEgEG08BcFZV9HHRLHCqz7MHNHx8co0SOVzLXb0MX8Flu2GbVD/ANMxX9C/zf8A41irnYqqNHP83fisVbwtADhqrvUY5wBuYkCd8mzfYpup1Kbe+MxO4GY6x+KJQpYhuYGnVIOktdAPFH2bja7A5j6TnNJkh9MwfNsKbjWR0u4TGVW06bHBtyJILgXC2pyxlQqWKtnDDa5sbdTnPtCJtKs5zIbQDIv3aYHhAalWYirGXI7KR6vZnKDxAyxPNRUZZwPcvC/RbUdpOdTLxTJaLTldAjmGELVHbIdOVotc2dbmYZHmUts/EnsXtcKoP2RHdjmDHsTfozTeWvBe+kDqcuWnpElxbruABJT6XwarWdgq+1WPa4C029ZovwuRKraWHe+crSRvOjB1cRHzqrrZWFcyo5tAl7n29Xhv4xvus9KMPWblD6jnOGrRmOXqdPIrZP6ayTKV5ZXbO2YGVW1nwTTvY+Gum/UldKzblLcH+/8AdXNV8UQ5ga52QxmBbaftEtEyrHEMoZHFhYTFgaZ+LVjOUZO7/k109WCWWO4vaIc0gZhrq2pv/ZXPjZc/abE/peWgQaeJApl2WmXB0aAEDjEabl3uw9oYY0WGpgySQMxzPe08TYZY5K4tx4CThPycPT2T2pimJDT67u7TH6jR6x5z4hSdsZkmCXne4kAdGhtz7l22L9PcKysGfRWhhsSWgkbh3SbieasaPprhWHNR7NhMXbSgwbgSGkxcKpyk+MGFdkecNpmn6rcvOLnxP4q7e6h9Ha76SXVTdzSw5WncJLYPCcxK7un/AAhs0fUZaCcwOh0mW2tdBxe1cFiYNUUORa8Uz7xN4WUdNrN3+/7GuK/3/TzBj5I7lMmR/q2G/Gcv5pmnlBDGNZeZhrQ32DdvPyew2hsrZ5a5zcRkyiYFZj+sAEGfwXPYYYdtN1WnUEA5SHEB/KG6kHxULTneZYE7b5pDNLB0ojK0zwEX4jgi08CG+qZHNU7vrRnBkboyW5Q4EpKpii10CSeWWR1AAK13STwdW2LSbOvY6Boqjb1TLSe+YcBY8DNvbCrmVnxIdbr/APqFurSfUGVwLgbxJgxfdUPBLdK7G4JrBU7Bcxr6b6kZWODydTGYXjo1dTtH00mXUadN7CTBcyCI1mSQdDuC5uts1zg8QWtDg0mCALEgAGB5eKDiMMGUw0CQJ1MHefnwW7inGzkbrCLHA7OrOeasRTdeXHKDN4a3V3KEOrj8t3CSXEDwi3Aaq1xtuwAAaOzbZpkb9+8qh2kSWv8A0ag4Gzs3lePNEW0rCqLOjtumXvFSnSN3GHOJJIto2IsEyPSHCxH0ak0folzT/wAwKrMNULX5oHrHTk46qeIZD3AGI0ne03HsIWWuqdhYV2MoucOxkADeQTN500j8Udt+82xFzH7wVS5rgZLRbR2/3aeKZw2MMzpujcDKvTnuQDtVwqkGwc2xiRYEnOI63jqN8WTCwnLVdmk7xmsdMrwQ+OEkhU9Sro5triReWnlw+fEZwdOrJIh+upjq0TAHEDTUWmLdPkaLmrsbCAkGsGkEgiH2ItFmLFzxblsWmR+k/wDFYp+nEMeCbKpGnseR70VuNcPtO8K0fBKt29SmDTpxMSWN85Hmi19sUQ3MKdN149Ut3WPraaJjtDzNpOEd+pf+ub8W3TlPbD/v1P8AiMPwVPg9r0Hug0KV4iTUuddQbK0NagNcPTP6tar8QgLseZtmr96t4OB9zkGvXNQy8VncyJ8PWS5x2Fj/AEc+FY/FqGMdhR/qawnWKtO/mEwLKgKDf9ViQ7iAEx/GDBo/Ft8PwKpRj8Lup4kdHUSifxjhyZnGN6U2n2MSthRaO2k2J7apH6TJ9klBdjqZ1fTP61Af4EmMbRIgVsWL76FX4HRYcVRH/q6o/Wo1h7yljuv4Chh1agdRhz1puHuaFprqDdBRb+q6qy/9pAGMw/8At9MH9Jrh71JzqJs3HYQk8Yt1lh6JbYeP4Ft+AlSnRc8OcQS0/wBO7wmTPtTztp0zrSw7urqZ990pTwbSZ+k4J/LMz3mnKk3Y7zo7CP6PZ+ARUSla4CmtRdrhcOZ1jIJ8ljqNAiBhWjo53I2hwjQeSGfR+r/RUXdHt/7gUD6O1v8AZmno6fdUKfSFs27ZVAz9Q8TwNQ8eNTmUnT9G6IDhL4duLDA4aVATHNMHYdQa4WoP1c34FROBe2Zo4hvi4cP6tFIX4A4bYNFjXNd2T51L6dQGxm+Vxm6VfsEB5c2pQiCMv1oibW7vDjKadVI1NdvVxt5wtDFj+lqeIYfe5G35ZIlT2A8Mc2aJkyD2oGmghwA8U/gMAWMDXU5I3tr0jPhZDfWJ0qN8aQ+AKi5x+/TP7Dh/dS2X3/36KTrKZPaGHe9ha1tflOV0dMpVfhvRqrWpkGWOaZPaSAQZs2JJ0TLif6rzI95CHUrEahnhUH4oUWsWSkMbbrxUpN7vdaB3RAsTukqtxL5ZiB95rXDq1wJ9kqVWiTfK8fquaT7WqJwbokiqOrAT7IV1iinknsih22bK4es4ybWmd+ia2owsA9UkWJBm0kiT5+SVwdJrNZudzMp9jiPYmKzWZnS4mSZBadZ3EJTjujRNCPbzO7otkxfWbO5i0W4hHNFm4s8Q74hSaAN9I+XxWMdOUXaBIE3EltzJFgfGfgPmFI2ILSYmQeB1goVSnDsog72kGf2T8+9ToutBFj7CukBtu0bXBnllj2tMLEi6m4bgecT8FiVDOXYO4fngiA2I3f5LSxIhhcP/ADrf1j7la4k93y96xYrK7GsLq7qPcjrFiANgLTlixNjNNeeKYZiHDRzvMraxQMZo4hx1c49SVY0sGxw7zGnq0H3rFiUuAFto7MpBtqVMTGjG/guOxuHaDZrR4BYsXMnklicxpZSOOqNb3ajxfc4j4rFi3iMZwG28RP8AP1v+I/8AFdlsfa1Yi9Wof23ceqxYmyjptn46oZl79T9o8TzV7RGb1r9b+9YsWLKCVtl0SL0qZ/Yb+C5ja2ApgmKbB0aB8FpYknktHOYlgBMABJOYC8SBp8FixdEeDKfIyWDgFEW0t0WLFRmRdXdA7x9YbyrEGXOm9zr1WLFPko2+g2PVHkFW4umBoAPBYsUjK6rr4o1Q953gsWK0JkzVI0JHisWLEAf/2Q==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hQSERQUEhQVFRUVFhcXFxgYGBgYFxgVFxcVFxcVFRcYHCYeGBokHBcVHy8gIycpLCwsFR4xNTAqNSYrLCkBCQoKDgwOGg8PGiwkHBwsLCwsLCwsLCwpLCwsLCwsLCwsLCwsLCwpLCwsLCkpLCwsLCwsLCwsLCwpLCwpKSwsLP/AABEIAMIBAwMBIgACEQEDEQH/xAAbAAACAgMBAAAAAAAAAAAAAAADBAIFAAEGB//EAE4QAAEDAgMFBAYGBAoIBwAAAAEAAhEDIQQSMQVBUWFxEyKBkQYyobHB8BQjQlLR4WJygrIHFSQzU2OSwtLxNENUc5Ois9MWJURkg+Lj/8QAGQEAAwEBAQAAAAAAAAAAAAAAAAECAwQF/8QAKREAAgIBAwMDBAMBAAAAAAAAAAECESEDEjEiQVEEMmETcYGRodHwwf/aAAwDAQACEQMRAD8A9HwO1JPfgA+PsVl2LHgxB8Us/ZbXXgEHgPwuoP2QWtDqRuP0vke5dDpmStFfU2ZDiWZmun1fw5KGJwTgA6YeLHgedt6NV2lUEh7QfDToUzhtpjKJ7/EHUDx18FeScCwzCmC4xNuFvxSIwgaYInMbzPna6uXVGOvMNO7geSSFDtHgMfGXS9/IhJMbQpidjPpDNTfrusfLig0dqvblBnKbHin8XiPsk576gAO3ghDq7OykOaIO4GJ6aQVSfkVeBqrBbLYI4amOh1QdnYw3ad0mdBHmoHAZzmDiHGzgRAM9FulgX0TLQC3jN/JTiis2GfQc9pJjlZI02gi+6ZGt+QVgNstqS1rTPhrvsq0MEkmZ5A+N9EL5B/ALEVGRDWloPKxKqMXsdwAJcwNPE36Qr7GtGQkEEiDb8Eth9mF7c7pJ0vaPAq06Ias56uGBpaY6gTPTeq3L92Y4q52psuLgHmqpri1bLgzZbbPxYDMup4fEqwaC4XgLncLiMkkGCU8zFEgE5jfcPiocSkw2NpMDDvKoqIDSZH5K2xlKqG96B70k402gHKXHmbeSaExDHVcwCXpSQZ0AVriZLQ7s2gcjJSJpZje3KypCD4HFgN3nkt47tKgEMIB4pZlYNNxKsX7SaW2MbrpNDKetsst1I80o+nBgFWVbEg8yk+yJPElUhEjhDlkk+fwSr6BCcxOGc0X3KOFwbnXykgeSAEMhRGUXOsArQ1BENYJ+dVKlhXfaHx9yVhQgdncShuoRo0nqr9tNo5lL1WzcABTY6Kgtf+isViaY4jzWIA90r4QOFrEaQIPmkquFqNbZ0j7u/wDP2J+nXJFr+wqdOsCba8DY+C5LaOikyn7EubOnEPAI8HbvFBZQp7pBBkmJb4bwr/FYZrx3vP8ANIO2YAZpkg8nH2qlITiV1TY4f3qbyQdbTHkts2aMve7r27xvHSyJiNmvBzEkE/d/BQFCozviHgfe1HTeFV/JNfBIYJr2nMA1332/3hx8EKjgaoa7M7uGYBEk9JFk2zECsCTZzRobRzBWmYrLLjmI+0CDYjhuO5LI8FWzEtzEOY5rzEX1RamGIuXTNsomes70/Uwza4DgTlG74KrbRLKvcMt4GZ6BPkXALB03UCSQ2AbCbweBNvame2a8OyW4iPmyli6Ln2Zbec1h0jeqd1N9NxAzETqBHWFSViuvsErYPs5cCI+0BuG+J0Qn44ghocch0JiUX6X2lpuZB3EjmNAeaicEBTy+qf0rg+INlX3F9iwGzGvpXEuj1guV2rscsvMjhw/FXeytqZJY8iBofzTmMpB7TrEdUk3FjaUkcU2gBB04zv6K0oYtkWG/etfxQ4TOm6fggP2eGuGa8kablo6ZnlDrqPaRx+dyVq4DvwYCbpns9zomeftQap7V8tn3H2qSmLYqi2QAz2WVdjtnvnvQAuhqYIhsuf4JP+L6jhJeI8z4WTTE0c83Z5JNwn8DhGNEmJjqmBSbTMNlxPH5uidnuLQ0fPAKmxFBiKeZ9uO78E9hKDWkZmnx/JWZwAbdsSqzE4ck94nw/NF2HBvFYHNJABHElBw0tOX/ACTNKkQIJtwHxK3VoNAsL8UAQfSaOZ9nsSlPMHXiOaK1pmwd1/NRqESO6fEzKAJuqk7o6JSp1EdVZmiCIPkAglgFmtHVICqPgsT7mun1vYsTA9iIvZTDiImY46+5RyqVNxC5jVDVN5K1VbF4k9bjzUqdaURp6QszQRDDe8zoCEN2GqetnOn2bjy3p9zeCBUY4aa/PBUmKiurYIEfWGJ0LRr+sNyw1QD3W2bYuGvjxCO6odSPEX8DvhCdWv3QKZI1GnloqJFK4IJdSc0dDBkboK0zagNqggx0UquEnvF4LiZ4IdTCtcMzu7yV4JyY/EsbD6cjc4GfaFHEFlQDu5jEjh43BVfUY5n3g3ykLTMblMthvK5B6yq2+BbvIDE7OImIB+7M+1LgOcMjpkaTJPRWh2gx2og+z80q/FgGzWnnofPeqVkugDKVR4hsCP2b+CPhcfUByWNtG68wZUO3giDrpy9yL9IaDmgZp5a80NAherjYJlvt/DRHFJph0Bx/W+ZRMbhBUaDF99gPI6lVtJrWyHEtjrB5FLlD4HnNzDRonebAeV1CkzLAz8hbXxKYpY5jqYaW5fG3tuh4bDtJMOaQLxPtKz3LgunyDLQ0yQT4ws+kHKTEBTxIg8QhOeSIExzsqEJtwuY556BBrW9YT1Vi6hlE3JUA2b2lOyaAfZ0MpOrhHanyVk9vEpPECdJQgYlSbfeOkLVdzZiYTNJ+UEEfPVCkTfXzVEmU6QjluCSxGHE/gmK0eK1kta6YCRZuv4lb7Mj8SCQm+yy3PvS9Yzv8ASU7ELFs7z5LFMg/MrEwPZsq0GqZaolq5TYmxo3wfYpzw85/BBDisc5Kh2GGJjX8UOri+e/gguMoZKNqDcZXvofNIVmHjKZqFBfTWiJYo6yFUM6pl7UF7VaIF3PKA5oOqZc1CexUiRN1JDcxNOahkKhCr1jXEXiUctU6LQDuPwTAJgto7nSOke8purSDriOf2v8AJKYnCBwzCbcAE7g3RTgxPzqspVyjSPhkP/Djj/rG+An4hVn0U0cZlnMDhw7SNKhB3niF1NSqeJ8yucxlWNo0pNnYWs3xbVoH+8V5GjX1EzvmugeYQ4T7Cl6tO6yvTdM7kQs7q9Q4wBGZLvAaiVKxB0Un0gRqgQqKs6oL6cGRKNGXmoVHA9VRIs4Tz+d6jUfAgQSjdmQhvamIBmEameSG2d4KM75hDe/iqJB1jP8AmgPcpPdwS73qkhWbznl5BYgytqtoWe2wolELVEtXCdFECoFqIQokJgCIQ3BGIUHNVWIXcEJwTRahOYnYqFXBCcE25iG6mqsmhJwQnNTrqaE6kqsVCTmITmp11NDNJVZNCblIORzRUm0hwKLBIykQRCwU47toJHzopCiOCl2e4iVlN4ZpFZQ3VrBcvtep/wCYYODqzEt4/Zpn4K3fSbe3tKodogNxuBcLd6u3+1RP4BeTo+9Ho6i6GXdZjhpEDqpMJI71kVxlRyr1rPPoGGCLgJZ1MzMlMvQHlJAwLgNUFzkV1NQcFRIBxQ3nmfnqjFhUHYfiqEKVHhAeZ3p44ULRwY3qtyRNNlY5qE5qtHUW8EF1IcFW8W0r8i0n8vJYjeFHsRatFqJK0vP3HZQItUS1FK0U9wqAFiiWI5CiQnuFQuWIZYmiFEtT3CoUNNQNNNlqDiagY0udYNEmxNugunuDaLGkoGkgVfSGg0SXOjj2dT/ChYD0lw9d4ZTeS8zALHtJgEnVsaBNTT4E4tDDqKGaKfdTQyxVuJ2inYqQpdEc01E0kWFAjRnkhVaQAPJHNNL4qzT0UTfS/sVH3IQe+yotrf6Tgj/XuH9qm4K1c/XoqnaZ+twh4YlntDgvP011I7ZvpZ0+RayKbWqYozuK9KzhAFigWIw1I4GD1gH4rRagBR7OSGaadyqJanYhF7CgmiVYlqg5qLExDsioOolPGmoliqxUV5w6gcOrA01E009wqK/6OsThjiFiW9BtO4rbQyxO9QG1eRPRUu2KbgwvNYNay57hI0AMCZmeiMaWUtZID3tdDgx0dwNLjdwiZIgLkwdNlv8AT7xBlQqbTykg2XPY2r2jagcQAwuY4tLg8uAzAgkkZZG+/RUOwdqPfUZ2lRxGYNMm9w6Dm5ZUrQWegO2kAJnh7UP+OG8VS0Nr0a5kPcWNLhcxcAkTv3AidxVLtPbbGVnNYWuDYEZojugk9dUJg2do3aoOgJ6CVg2kOe/2Ki2zh4pVHU3vZlbmgE37sxqlPR7EVHNLajHDg4h03mbnoPNV2sVnR4raQ7JzmlpjcSNZ33+KrKG2XW7rPI/4uSS2jTbTAyAiXtBueD9bqGDqc/b+a4fU+5fY6tHKL7G7ReaJszTh/wDZeN+ke2Xh7rNF90j4r1/EH6k9OP5rxT0rHfd1Wno5O2ZeoiqOh/gu2zUqYxzHOdl7F5gvcWzmp3gnr5r1Gni5nkvHf4Kf9Odw7F89M1PRelbYf2b6eUkBxhwzG8Oba8rsbyYLguxWEE6AAmd1lChXa8S24SdYFuHeSRdrtDxdltbn7PIVfEltEZCABTbIsDcbuKneMs321H59FWbSxYALYO68W3FI7P2691HO8SGVGycwnvOptECL+uUT0srRS5lwv7bKZy6WVD3Ir6tUcd3NVu1qgDsKf/dUfe5QqY51oj1RrKV2tjCRhwYtiaB3/eP4rlg+o6Z8HT4zaMVHsvliIgbxe8TvUqdOg+mc1IuH6xEjTUKu2ycuJqcvLQJrAOlh+d6z1Jtyuyorp4E9nbdP0ynQEtpltSQcp9RndvE7gF0uBxbKolkka6HQlwG79ErzjaLi3GUy1xaYqXaYNxxC7X0WrNbTqZdzG8SR/OHXqSvSTdJ/BwUrLo0uR8lA0v0SVDHYwBvWbxfUb1X1Nqui2aP1T+CNw6H8oMwDbVRrANpFxEHtQzwgFLYLa8E5rW3iETHYoHDVCL/WndP2ENsKQdmFLphunMLHYAzEBAwlcur1IdAgSOe4+9M0toAtBv3tPEhO2FITrANEm86RPxhV+NwzpBeIG5rSSNdXGBJUn1A5jpnutndrLB8UfFV+75e9ZSm+DSMUIk8ltY7E3/JYsyxplGm+jUMBxNVw8M5sI3QyPEpPaOzHUafa0nu7SwsIIDwS4Ai+6E1sB4bhxVp5mlxqmCQcpYS2RAGuZxvyXS+kdYjCv5xM776LXa3Rz2ct6P4OrVpuzkkOcXudcn7Qg80ttXYbMPTkEknQSWmSCA8CbxJ5XTPovtdjA0VXtaMu8wD3CSTxufcs9LNose6mab2ubBFnAiYJjkbiyPptSoHPFnLbSxAa3ujKCBaTroTY62QdgbMdWq1HEF7ZkwW5pcZHrcgfJAx9PNBvEDceJ3rovQumxjnEifV1H61+qc1tiv7BZL7a+K+qeyHMc5hgOymQGkGMtlPCVHtEFjyIjuxM88xT21cDRL2ktJgWva+aQQInRU+3Nruw4a5rQ9rzAa7N3XAFxiDcQOslSk2N45N7VxAJYBnae0aS10TEOE2MRfit4VpkQJ+Gs71LZ20O1wxeWNDi4aCdzNDEgd4+ZRcHeDvnnf2Lj9QnupnVoPBdvE0T0XiPpaPrH9V7e7+Zd0+dy8R9K2/WP6rT0nLI9QH/AINauXFkkx9U795i63002qBUoXsHEyDP228OS4r0KrBmJzHQMdO6xLRE7l0/pNtDOxsGACSJg7rrsy5Ujn7EdvekbywsY46s0P2buN+uVXmK2k76BTeDchlMzeQ9jZPI3K89GJvuOu8/iu0xOJDsBTEiTUo2n9BnNYp9VFXaLL0LwrK7K7KlwHgxmLdC0iSDxaPJU239sufWr0jAayrDOMNzg3Ou5ObMxT8Ph8RTpkipWIc14PqETpadCuWqyK7g85n5czjxLyb9ZB81m9SMt1M1WnOO1tD1KpYfO8pfata1EzpXon/nCixyT2s+zP8Ae0v3gsYrJvLg7XbVGMRUHTh90FNbJAywYOnDkhbZf/Kqh6fuhT2bUA0WUhx4OV25H0yn0qe5GOLexsMcWyDMb4O9D9ILYumeT05sx7SDmpGpcDQHKCHXM84C9N+38I4O/wCWQqY+qQO+48JPG6t8Dt5rwGv7rgIjoWxY9DIKUxkd05C2Wixix4W8Es+jnc0tyzobSTGhBF8w06LOStGt0dO/aNFsaOJza3MjrpKV2tjf5JUc0wO1MRaPq90Lh6RqOdnBBaJtmHlG49eCvKmJJwnYsaCS+QZgDu5YPnPgURwyG7LfZ2NzV6kb2tI+O9bwtaGUj3sxEWzRAIIm8Wl2vFU2yKmTE5TqGX389RqLp3DYgFtBga3MHhxdLZAH2ImbzKtrC/AkwzapyVP1P7zEbE1Tl8R7wl6LwWVLfY4fpsTGJcMviPeFlLk2iJ1KpkrFlTLJWJDL9+HbSwrQyAMtU2iJOQk+ZVh6TVv5K+CNw9bnBsvLmekpNQmbOYGEQY9Utkc7Arq8Xjs9GrexIItBu4HRdC7HL5OSxFbust9kcODU3gaZdTAGpe/ePuN5c1TYuq2GAn7I4cArLZjCKbSBfNUIm2rWMBvuzWWncjsWVX0Qce7Uc4PsAGvGW5OoLZJVlsr0TdRkgOcTEgloFibjSLHeucwHpRVcZc5ncyTpeHAEk8dVaO9LspaO1EufBgsMtgwJBtfJOi45Rrk2TR2NVsvP+e5y5v0ud9TREm1R27+rcnTju87j15O5qo288vo0rfbd/wBI81rDkUuB3ZNZrMIC4w0Okk6ARTv8hNbL2pTqE9nUa+NY3axPdSGzKLuzb3XObaYBLRanqbjRWVOgGmzQOgA48Grm9TW46fT+06LtQaJ6fO5eM+lMZ39V67niify/BePek7jLzzT9Lyxa5U4J3fiD6uu7UWSe0K57YgkmzQOQgcVd+jwaajs7cwyG0TeWwuc2i1wrHO0tdDZB1Fl0OrMYjrHfNvwXrP8ABHSpuwtUuptcRWNyxjjHZ07SRK8gY6wXrn8Dzv5JV/35/wCnSXPr+06NNW8nc4uhSDSeyp/8GmfiFy2IfSBksZe38y34PC6HE18zDbQLjNs1oAj73uC4k2dFJDNehQBGgm16Zj943XOemdBjKLHNj+ep6Ai3fPTcD4K0x9X+b+eCqfToE4YACT2rIA/VqcFrpye5Cn7WXO0MK6pXdVbVqZTlMNIyGABw0McUXDMI4ry+rtKt2r3h76ZJkhrntA03E+9dT6KelBf9TWM1PsuP2x90/pD2jmL6y02smMZLgl6TujEU+j1rZm1m02uzkwSNPHUSJQfSevnrU4kRnHqkniDA1CQNFvZua9ryZDgRmGg0ILYIkzxXW5qKr4RyPD/ZaY3bZJDqZJY2Q5pmNbujcR8Eu3GVHkxoCNDAHn1lU1Cq2DOYEwGhoAbMTDgeKbwWMytqBxa0AB9zBizSB5jyWcdS5UClmi3o4Z9R5JrZHwYN76etEZhpxK1SxRpObTrNIcLhxJcHD7zSIDhpcXkKkp7eadCTBsR+aebt1rqZbUaTTOrSD3TpmY4eqefnKtpvgpl7hccxtR7+2pzkbltrEgghwB4aK+w9aiCB9VINiKbgZBGhBINryuK2tstlFlN+ep2dRpGaQ9oNiA6GjUj2ckHCbYgUy55JzPc6Q45TlIaCd88eaz3PuNOsM7LZVdzqdaWsADIESTZ7Be1kfE1rfZ1HvVL6NbTDqVUWnsySINiajO7O9BxTw4ghxAImxdG77rXe4KnnKGpJFtXqd42b5lYqV9IEznJ8Xf8AaWIpj3IA5zBlORgh7ZhuoBvE+O9PY30lwr2PayWEj7TSBygyd8Lj6eIbULGzUIdqZkZt/rbkB4Y3tGkZ4NpfE/2dfAolPKMKZb7X20wOLWAQDNoiIaIEdEZu1KtWm1lKmQ7KbkgauDrT0CG/aLKYpGkylLgJJLZaTuzB0+btyJW2c4V2VnV6YMiwkFwBFhHx8VMtR1yPYhTD7CqSWucBLTIaJki+pgI+F2IKd30qtQ2juyBzjM2VfHHHn8/srYxh+R+SxlNnUtBCFfbdZl8tS9r02sH9rORxUBtntGBr23aSe68OuW5bktAAjgSmNqYuaTxb1fneuZp1j3vnj87l0aC3K2YakNrO22HtSZY0kNDQYOUybN1jkrNmJvu+Z5Lz/YWJb9IZnJknuxETfW/DhK7JtQfPjzWOv7jbQwjoXY36uLfIXk+28aKgeRIkmJEWvBXcY3G/Vm+47+XVedYypLT88VfplyLXFMLnqOIZOhsACSJHI+aDi6LhVhwMwJzTOm+bodHFvpnMxxbuLhwJvfw9iyviHF2c5iDaXGXHmtZcma8DAbYL1b+CV8YStP8ATO/6dNeQnaIgWK9C9D9sfRcO9jx67i4EPpxBY0D1nDgsdV9NG2nzZ6FhsVmY4cFym3qtm9fgpYP0laM0tdeBbI73PVHtXaorAGmHETPq+C5UjbcWmNq2pdB8FX+mz/5N/wDI3916Vxe0O6yQ4ZWwZaRfrChtescRQDRIOZpiJOjtI6rXTjT3dkZzmqaOObW7xTeyKn8pox/SN96bb6PZdWVHdWkD2D4o9HZmRwc1kOBkG4uOHFV9dN0kzlWr8Mb2zi2srsdUaXNAMgWN2205oGEx9Vrqj2UXiPUzHKWhwdoHHv2WUfSCkH95gkOyhzi4yQddCG7vNX+19r0KtF7szjULDlBMnPl3xaNfYrltbVlbVzZxP8b1Kmr3gngYmeEb1FrHDcTmB9aZd59Fc0WgMbDWh0HNZkgg2LT63miUojM5jXwbZufA+S0cnsbTIbwVGydkmm8gm5FhFpNwCVcMqWBBv8BxmyZxFRmeWsDSCWzJItMW3GBv8ikMRtEFwbOb1jMEx3iDJ52P7Sr5ZR0GytotLXU6rQ6m712G/wC035sq3E+i7hmfSrU3UhJGbMxwbuBOXLbjKDTqTBBh4uOfTny3hW+F2yHUnU3uOQghzSC5sSZIiHtHMExwUTimPDwyhYyvQGYd0VO6C0tc14kECxO8A3hSwuJrPaSynIEgEG08BcFZV9HHRLHCqz7MHNHx8co0SOVzLXb0MX8Flu2GbVD/ANMxX9C/zf8A41irnYqqNHP83fisVbwtADhqrvUY5wBuYkCd8mzfYpup1Kbe+MxO4GY6x+KJQpYhuYGnVIOktdAPFH2bja7A5j6TnNJkh9MwfNsKbjWR0u4TGVW06bHBtyJILgXC2pyxlQqWKtnDDa5sbdTnPtCJtKs5zIbQDIv3aYHhAalWYirGXI7KR6vZnKDxAyxPNRUZZwPcvC/RbUdpOdTLxTJaLTldAjmGELVHbIdOVotc2dbmYZHmUts/EnsXtcKoP2RHdjmDHsTfozTeWvBe+kDqcuWnpElxbruABJT6XwarWdgq+1WPa4C029ZovwuRKraWHe+crSRvOjB1cRHzqrrZWFcyo5tAl7n29Xhv4xvus9KMPWblD6jnOGrRmOXqdPIrZP6ayTKV5ZXbO2YGVW1nwTTvY+Gum/UldKzblLcH+/8AdXNV8UQ5ga52QxmBbaftEtEyrHEMoZHFhYTFgaZ+LVjOUZO7/k109WCWWO4vaIc0gZhrq2pv/ZXPjZc/abE/peWgQaeJApl2WmXB0aAEDjEabl3uw9oYY0WGpgySQMxzPe08TYZY5K4tx4CThPycPT2T2pimJDT67u7TH6jR6x5z4hSdsZkmCXne4kAdGhtz7l22L9PcKysGfRWhhsSWgkbh3SbieasaPprhWHNR7NhMXbSgwbgSGkxcKpyk+MGFdkecNpmn6rcvOLnxP4q7e6h9Ha76SXVTdzSw5WncJLYPCcxK7un/AAhs0fUZaCcwOh0mW2tdBxe1cFiYNUUORa8Uz7xN4WUdNrN3+/7GuK/3/TzBj5I7lMmR/q2G/Gcv5pmnlBDGNZeZhrQ32DdvPyew2hsrZ5a5zcRkyiYFZj+sAEGfwXPYYYdtN1WnUEA5SHEB/KG6kHxULTneZYE7b5pDNLB0ojK0zwEX4jgi08CG+qZHNU7vrRnBkboyW5Q4EpKpii10CSeWWR1AAK13STwdW2LSbOvY6Boqjb1TLSe+YcBY8DNvbCrmVnxIdbr/APqFurSfUGVwLgbxJgxfdUPBLdK7G4JrBU7Bcxr6b6kZWODydTGYXjo1dTtH00mXUadN7CTBcyCI1mSQdDuC5uts1zg8QWtDg0mCALEgAGB5eKDiMMGUw0CQJ1MHefnwW7inGzkbrCLHA7OrOeasRTdeXHKDN4a3V3KEOrj8t3CSXEDwi3Aaq1xtuwAAaOzbZpkb9+8qh2kSWv8A0ag4Gzs3lePNEW0rCqLOjtumXvFSnSN3GHOJJIto2IsEyPSHCxH0ak0folzT/wAwKrMNULX5oHrHTk46qeIZD3AGI0ne03HsIWWuqdhYV2MoucOxkADeQTN500j8Udt+82xFzH7wVS5rgZLRbR2/3aeKZw2MMzpujcDKvTnuQDtVwqkGwc2xiRYEnOI63jqN8WTCwnLVdmk7xmsdMrwQ+OEkhU9Sro5triReWnlw+fEZwdOrJIh+upjq0TAHEDTUWmLdPkaLmrsbCAkGsGkEgiH2ItFmLFzxblsWmR+k/wDFYp+nEMeCbKpGnseR70VuNcPtO8K0fBKt29SmDTpxMSWN85Hmi19sUQ3MKdN149Ut3WPraaJjtDzNpOEd+pf+ub8W3TlPbD/v1P8AiMPwVPg9r0Hug0KV4iTUuddQbK0NagNcPTP6tar8QgLseZtmr96t4OB9zkGvXNQy8VncyJ8PWS5x2Fj/AEc+FY/FqGMdhR/qawnWKtO/mEwLKgKDf9ViQ7iAEx/GDBo/Ft8PwKpRj8Lup4kdHUSifxjhyZnGN6U2n2MSthRaO2k2J7apH6TJ9klBdjqZ1fTP61Af4EmMbRIgVsWL76FX4HRYcVRH/q6o/Wo1h7yljuv4Chh1agdRhz1puHuaFprqDdBRb+q6qy/9pAGMw/8At9MH9Jrh71JzqJs3HYQk8Yt1lh6JbYeP4Ft+AlSnRc8OcQS0/wBO7wmTPtTztp0zrSw7urqZ990pTwbSZ+k4J/LMz3mnKk3Y7zo7CP6PZ+ARUSla4CmtRdrhcOZ1jIJ8ljqNAiBhWjo53I2hwjQeSGfR+r/RUXdHt/7gUD6O1v8AZmno6fdUKfSFs27ZVAz9Q8TwNQ8eNTmUnT9G6IDhL4duLDA4aVATHNMHYdQa4WoP1c34FROBe2Zo4hvi4cP6tFIX4A4bYNFjXNd2T51L6dQGxm+Vxm6VfsEB5c2pQiCMv1oibW7vDjKadVI1NdvVxt5wtDFj+lqeIYfe5G35ZIlT2A8Mc2aJkyD2oGmghwA8U/gMAWMDXU5I3tr0jPhZDfWJ0qN8aQ+AKi5x+/TP7Dh/dS2X3/36KTrKZPaGHe9ha1tflOV0dMpVfhvRqrWpkGWOaZPaSAQZs2JJ0TLif6rzI95CHUrEahnhUH4oUWsWSkMbbrxUpN7vdaB3RAsTukqtxL5ZiB95rXDq1wJ9kqVWiTfK8fquaT7WqJwbokiqOrAT7IV1iinknsih22bK4es4ybWmd+ia2owsA9UkWJBm0kiT5+SVwdJrNZudzMp9jiPYmKzWZnS4mSZBadZ3EJTjujRNCPbzO7otkxfWbO5i0W4hHNFm4s8Q74hSaAN9I+XxWMdOUXaBIE3EltzJFgfGfgPmFI2ILSYmQeB1goVSnDsog72kGf2T8+9ToutBFj7CukBtu0bXBnllj2tMLEi6m4bgecT8FiVDOXYO4fngiA2I3f5LSxIhhcP/ADrf1j7la4k93y96xYrK7GsLq7qPcjrFiANgLTlixNjNNeeKYZiHDRzvMraxQMZo4hx1c49SVY0sGxw7zGnq0H3rFiUuAFto7MpBtqVMTGjG/guOxuHaDZrR4BYsXMnklicxpZSOOqNb3ajxfc4j4rFi3iMZwG28RP8AP1v+I/8AFdlsfa1Yi9Wof23ceqxYmyjptn46oZl79T9o8TzV7RGb1r9b+9YsWLKCVtl0SL0qZ/Yb+C5ja2ApgmKbB0aB8FpYknktHOYlgBMABJOYC8SBp8FixdEeDKfIyWDgFEW0t0WLFRmRdXdA7x9YbyrEGXOm9zr1WLFPko2+g2PVHkFW4umBoAPBYsUjK6rr4o1Q953gsWK0JkzVI0JHisWLEAf/2Q==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data:image/jpeg;base64,/9j/4AAQSkZJRgABAQAAAQABAAD/2wCEAAkGBhQSERQUExQWFRQWGBgVFxQXFxUVGBUXFBYXHBcXFxQXGyYeGhkjHBgXHy8gIycpLCwsFR4xNTAqNSYrLCkBCQoKDgwOGg8PGiwkHyQtLC0sLywsLC8pLCwsLCwsLCwsLCwpLCwsLCwsLCwqLCwsLCwsLCwsLCksLCwsLCwsLP/AABEIAMIBAwMBIgACEQEDEQH/xAAcAAABBQEBAQAAAAAAAAAAAAAEAAIDBQYBBwj/xABFEAABAwIEAwUFBAcFCAMAAAABAAIRAyEEEjFBBVFhBiJxgZETobHB8DJCUtEHFCOSouHxJHKCssIVM0NiZJPS4mNzo//EABoBAAIDAQEAAAAAAAAAAAAAAAEDAAIEBQb/xAAvEQACAgEDAgMIAgMBAQAAAAAAAQIRAxIhMQRBE1FhIjJxgaGxwdEFUiOR4fAU/9oADAMBAAIRAxEAPwDz1gcXNLj93UbxtKldRkSJPM6eaAwvEQYadYsNQJiwjQ296NZidptF7jz8Fhx6sbsolQCaWbEAH7on69VYlqF4ViWGo46l2kg2A6+AVi8hxMGd559Vqx51rcXsTWroFII2EfPxQ2LPe2tuZ3tZTcTYQ21iSIPihAwkAlptN9LAE7oZJJPYjZ2mToHQN9xM9dURVpjLcyImSgHYYAF83Gv3o8Ysp2kQ0OOVs6GJd48holY5NOr2KxuztCm4aE5CdybyL2NogrtfDhjWmYnbyt1CIrMOoaT6D4lCYrMXgkxpa4MDx18iVZ42ntuguNHH5z0G06i3MbqWhiItciwPOBvPqhare+LnoDFo2MH4ovD4YtDgCI5yCLTKVljFbFJLyFiKYJJbcanpdCkIphJzFwuYEyCCL2AHxULmrb07bj7XYvHgihNIUuVNLU8uREJsKUhNIUARkLkJ8LhChCOEoToShQgxJOhchABxcToSyoBGpLsJQgES6AkAnZVCDYXYXYXSFLIMhdShJQA+pTyVARbeOXNWNfBhrQ8cptaTtfbVQYym3KIMuB/r5qCpWzMawNvppqdAJWCLtbjHHbctOF4UFhMAkggXOhHIdZ35JmLYWnK1totr4EwfDVd/VQ3LeANAZAn8yh6+PsfxfZMzt8VRxrdcinFIPq4klhDRLhYX1OjiI5FV7mVRZw5WIub/AN6dlyjjXAggtkCJtpOis24kuiADIBi4g6EmATpuedkI+yq7gjSRXta57mMe0tBJM88omBIt/MKXE4MNdLHAbmYt5m8lS4nHuLsjhlFtnX63En0TalFr3SHaASTe99zAHO6mpr3tgOVFhRbLQeaZVoyD80ZQgNu4O2kb8tOia9436+EX3XSjkUop2MW5lOIYSHEg2mNNDy6qTh+Jc1xBgjfNO8beSseI0wfsgZhz0/ncoEVyWzHemLzGgvPO23JY8tPYXIs69NuUFv8AVCFiKot7gtG5EzdcNNaumT8JWWjwCFiaWop1NROYnFgYtTC1EOYmFqgCAhNhTFqaWqEIoXIUpauZVCEeVLKpMqWVAhHlSLVJlXCECEeVchPIShVCchOASATwFCDMq4QpITSECDISTsqShBzMRkkEyDy08TvrdLh0ZxmggCROknolicM0Tt10Qd4sdvCViSTWwbaZd8QxVMDutEi4jmNzzCbS4K6pDnOGY3II18bqtwTSHtk8vTzWqowYgxvMkj3qQSi9NhjT5KIsFOsQe6PrSbndWdHEB0lhyDeYl1+fOSdLXQ3HqZzhxy5bAm8yecBANxIpua4yYm2nKEJxqWwp7MtqjnkODu8BBnbWwnfwK7h6AJDCAMwuI1I0AiQNSo6nG/asIa0yRaADcazeYQbMU4FpOouCRJJJnUbSqSx77sjSLiu4Umlt9Zj5Dpr9WVf7Q5RyBNzHWDPkpMdjfaW3Md2CDc6ShQMuokgxtIAG8eSfSjtHgulXAdhh3bxJgiLm3l8UHisK3NABvr58j9apzsfBsADebe/0UNTGl03M+QzGZ1Ue/AHuWmGZYNF4HolVAaCTsq6jiyAZ7vvJPVOqYwAG06TPLW6ZHI4xUScBYaDy+XqonMQzK03tzGp1RNF07iPmm453yEic1Ruai3sUTmpxAVzU0tU7mphagQiIXIUhauQiAjIShPhINUog3KmkK0weAD2k7ifdTe7/AE+9VzkXGgJkZauZU9KFSiw2F2F2F1AhyFyE5cKFEGpJJI0A7Up5QTAcfEmP5bpmCpktJFhImd4nRKvWIYeuuq7h3HJbQa6/ULn70OaQ+rh5dIEgjkfn9WXHAy0B2UgHffn1n5KZtcxJJ9eSiyNqEazzjUfUqqb7i3XY5gsa4bF29ydRobcuaOxXCodmIc8GJO8kTohKWIayS0DNcaaDn4nX3JM4s9oIn7UXuTbxKvbZXjkHa07GADpO/kjGEAN0JnQzb6ldpjMAIbLjzgid/Xmdl3AAioGPaQQbn+W+yo3ZRDw3K4F1jJOo8rjx2lMq1hnJBN2nrOnPp4o7GxnJF2ixgZbeAiNlW1aeZ4DRAMzz2n3pq22G8Ah7xvp9WUpblFwfeLaTCIpvE2GkC5sPOOpXK1SYI01P4bG4+ioVIzis3ygn1uU19SBynnvfom1CJBEXk2uAnBzSLkW2vtv4KWQje8ucJ8h667I3CME6xHWImUNTidj8o5Kzo02u5DpeCOuitF7hQR7O2sqFzUYaQAgaId4WywgrgoyFO4KJwUARlNITyE0qWQbCmw1LM4DSSBPiolacFwTXB73VAz2YDmiJNR2YQ1oHrO0KuTIoRcmDS5bI1fEuAsonHtbcUmMLXWkZ23vAvc+q89eFta3atz2VWPDne2yh5NjYGGtAMASeXksdiKRab+Xgpiyakr5KpckITsqQCmp05WiMdRGyHKu5VfUuy9U021YhjnZQ4kXI1tMqXjPZCpQuSxwAzEsex0DrB9yvlwPErnS+aDC5+6rM0QuQrWlwGo4B0ANNwSRpzhHYDsc6qS0VabSIAFQlgcXfhdBHrGoWLxYXVjnin3RmiuK3xXZyqx7mkCQYkEEHqDuEkPFx/wBkTwMn9WZ/E1ZAE8lPQrtGhA6G3x8kJWBgDlI965Sw5Ik7rO4qgu7CJ9o6BZu6mqUQ2IsZgEcjrf1QtN3s3b5TzEKb2mZ0zYaeJ/kqNPtwL+IqlO4zGRoDpHIH807IC6BA2+oTq5GUg6H5qLCMdLg10DwmUFxZHHyJMxm3l9bo6jjyTLxJEXt6X1Piga4e2JI5SN+hvZdpPLDJuDv/AFQcbVlaovHkVGlziMoBIBLWzy7usKnFYNc7LoRA6idERUrOLANXchqBtJH1ZV9Vkb3Ui2+SWx7BMnToB7hziUecPDM8DMY17xPXwVWwHn1+vVGVK0sBaYi2U3N9xb4qzCQ1Kc3g308BqfCT7kxzAN/M/kpqLzFxIMD7u0AC8qMtn+fIeHRGwETqe8/JS4VxBud/h0Ub6MeP1dco1SDIE/y6oohpqVfPI0jmm1GqDhuIJBhuxud415ogmVojOxlqgd7VC4Il4ULmq9lQchNKlc1RlqNkGFXfZsO7zgSGsIc4gkbiNNdVSuCvOzjyGVA0w5xY0a7uGoBki2nwWfqZex819x2GNyfwf2DwGur5pJALrn2hHdY0SGzIcNJ6rOcVeS+ZkXg30nrf1Wqw1V3tGsECC90/eJimIMt0iNXHwCou0lMhzCYu06CLhxubmSedvBKwS9pFJJUB8Kwwe4yJgTEgfFaAcIa10nJs7u1Gk3k2G56DRUHBq2Vzu8W2iRrfbUWOhVw9+d477nO0BcZ5g3nbZa1llHI6ZeME8e6Lnhn6QK7nMacPQDZyl3sGtERA74FvFSdqO0QeH0ozOLDLzRYA05Z7tQa7jQKTD8QY2lkNQEg02ECbvZE97fTZRdp++2rDj3WkkFrr28IBHMrP1GXxXqkU6aLx7J8guEaf1WmbAFusEn0HKN+iD9pFR1nGwgC0WN51VxguGO/VKd2DMwGS0u1FgZIaNdzdVHC++SSWhwI7rqb3TF7Oaemi5atuV+b+50s0l7LXkgbH1gajiIExYaaDkI+t0kRj+GF1RxblykyIFh0uZSTElRHlXoYfEtJc7YiSRojWsGXLMiBI3mBNjFxf5IdwDnVCTEmw6ybK8xlAH2piWl7GtzQTL49bei0TnVL/AN2BDC562u3/AH9FJUp92CJA25b+SK4Nw32rgxpa2T9p7gxoMT3nmw9UTjOEGm4ixhhfcl1ha4nWUX/saKTg0P7oa4QXEAGM2YDQXlLlmjXPIuXR5U3a4Kmqy8RMcjKZSblJIO9xdTYjAOawOyloOhM3nkd06hQsS4yI5E7HX63VtSrkzeHNSpr8CdVa8Fp1I6fUqIueyAJI+zBZfePFS4rBPYbiLTIII00kJ1LCPeBIIBg2bfaD5oJpL0BKErqtwfDYrKSZg8zbXpv/ACXKsGBIsbO0mTERMWuVZVuHlpHtKjTYOmJNwDBHmo8Vw4yAA0GSDAABiHA6xEFt1FOLZXJjcNmBYZ4aMxmdLHXmJ5IerWLyB3QBsBYDWOu/qjOH4MucbSAHeAhroHqJjp1Q1WkWHl08zPvHuTE1YqnQ+nhjEzMSRc2A1+ITHt3FjMHX57KVuKGxg3jrrHRND2n3GLxp7kU33ADPna9lG2foI0U7HS+2igywfiPBWUiFn2axAZWbnkC2lxqPI+a1/aB7XtYWuaddCCQIFo1F1kMDgw8gG17Oh2h2tuieJ0XU4AEa96HCQAIgu8Vn1f5E0BTa2JajFC4KCjinCx8gQZVpS4e9zA/IQ0zfY5YmPCVrWZd9i0ZWVxYtHheDUIy1G1M8SHNcMpMTcOGk7AzdAYjh0ZIvmZm57kGwJ3aVeHC/2vLuHAHQXDb+MC/msPV5rS0trZvbbijpdPiq9S7pFTxPhVAUiWhzXhoLRmzB3e7xdIsIDtN4VVhGFrS0wHlzS1rhrAPuV9iKrWmk4kZW5C462zVCZEXsCucUxoq1A+XPgZQ5tiQ0uIIdIix0zR6oYcs5xqTsrKCj6bEHDuG02PaXvGa+dgpMI7paNXtg6aj5lVXEcIXEZDnFycrfsdHZRyH1tY1MW4PkNrWzWc+AO+2b53W+Mp1XhualIdULgROUtLQ21sjryDvPktMZtOzH7JVcPpZHO7xP2md212xzOlx5TZXVdk1QZLxNOHO9kDq28NMxtbzUfFnMyZ2BoDQMwDmvlx1JJqVHAwP+XTdEPxE6OmXMdlAgnKW82WOo1G+qtOdyGRtRpkVLi8mpTY57Sahdl9mx+bK6SZAkQBvqjMW72jK73Oe5wpmM1NtO8gSIA2m2yLw2Bwxhz2NzOMjNRq3zTM7C+5TcdhKIbUbTNFoyuDi2m4OYJEaEk6G0Jc5bFsS9pBuH4c39SZvNNmobuG2B1O9lm+FcOYW5nuDZkTGY2jblNvNab2LhhaYblIyNguAkiBcd73eK85pcYdTBaDZxMkiYI5TMeXJZOnueqvM19TGkk99jUewoi3tmfun80lk6VVxAIbTI6zPnBSWjTL+xkpf1O8Doy9hi5qDadCDputDxGu0VabalMZXVjUOVmUxH2YmItYeKpOz1YtqUw5mhk6QdQLz1B8ltqmIaRBaY8Z9z49xKx9VkcMi2tUdPpcstElFcso+MUgc7qbTlNLIGZHNIJeDIAke/mrs1wcLUyhvtHggtbkbs3QWm4OtwmDD0J7pLCerqfuNiu1eHPgwQ8dWtd6EX9yxSyppJ7fEvLqZW5HcbwlpY1uf2gBA7obLWiBLWgybdNj5kY7gFOmwtp/tGGoyHNa77JdBloFraz6qlqMLbOBHq4D/Cb+hUWLwTyM1N19oLiP8AyHmik7Xtfr7ipfyiupR34svuP8M9o8ZSIdUOUGQGACTNzH9IVNjHezdkdTk5O6I1BuWmDYwxwBOsBVVbjdZtiSHAbg9/oQDB8deqAqdoHuIzkjKZbuWyZi9iOm8LXi6ae18Ey9eskWq3rkvKWKpVX0xUMEkCb2BtzmJhPfxJh7wicoAvpLXMfb92PELNVYLBUBEg5oE/ZJALRO4NxzDwea5Urmc24BIHNpAcD/hLY8gtawI5Ms0nszS4QMpMFg4CqSbi4dsY0tl16Rqo63DKVdr6hhga5zu6IaWmC1rdTMk22zeMQVXts8QKZOniylU+bh4woKXGHNDKdIRJJzCbF5EegiJStMuVyRdRbUZcKgRvDnF7QGhodBEjKSCSBAg3Mcipcdwj2TJcZfuyD3ACdXHXY2kGVaNqB5D3CfZkunUwBAFxeAG+ZPKzeJ8SYS0uD2yCSJEkkbg2jQ3G/krLJNtIti8Kabk6KanwkvomrnYADBbmaH33DJki+oGx5IYMzCZ8I6c0zHPAjKQQbxGkmSPgNtPWHB4kA3NrWjUTBg84lalGVWLaV0i3weMc1paM08uX9Z9649znzmYJ072szz5jqjaOIBjJncARAdcOFM2Eba7xAlWtbgAkvD2tlwsynVAbmJ7ozNuB3YvvusspqL32D4Ll7rX+0ZttNo1IA37oMHlotJ2d4Q2pBzw5pktBOn4mn8QE30kjZD8P7LmpmcKrGguAEu2IuY1EAXtIkStfwvsGyiXObjMO6RcumALGRIuPyCRlyJqlLcOLFU1q+4PxBjHOLLOqBobbZ723i9gTzG/pNisdSp481HB2UOcX02tlzP2YF9PvfDZTYTsvSoVg5+MZIIJaPatLogtvkPMeqLq8Ao1KjnuxlAvAOcl1RjjGXU7+IH3kiGJKr8q5OvLK2m0YnG1afsw0ZnOd7OLWaGmrma4ka95ptIQtbAVw4UabmucYM5mjnDcztXSYIk6brUcT4Jhy4BuOoNtoHVnAOO0FpEbST5LtHsxnd+wxuEzmJPtZd3bkw4SDN5Eala4+wtjJKUpv2qoy5o4gOmr9inma4z3QXHSWnWQ7xhDYvi0Ny0yS42Osg5phrpvpdXfFuydYOP8AbsKcxiPbU4dA1cHGPXcqqw/6Nq9R5bTqUKjwMwDKrHZhOxBjyMap8X/Zi8mOLfs/dAuJ4nNB1Oobw0NEucbRN3kx4ABH0qjW06YkkvEgAAGBEGT1nebSlT/RlirH2ZJyZ9ZkAmSOoltvFEN7DYsd00Xk5SYDZs8WcToP/UhVlJPhhjidbkHFqjKTg2KYyl0kZHEwQ24adfvX6ruJH7MNptZmcyMzcsuDmh9w0k2FjpBVPU4a9pjLm1i7ZkC+h9y0GA7O1muqOaczhTeLZ3uPtKDwQHARawN9XCFbUmt2XWCSdpVRSOq1DkBDjmbAk7NtcnRvnAi6pqlHuhsAkmRBB1mRI30stxV7KVALsrOGRxIDXDKA4kDMRBbcEhRcT7O1DTZTFKGhrn/Zgl0CHHWT4GNFFOMHSHxwyyJOXJhTTe21xFoIII6ELq1rOyRcA6H3uIB0OmvRJH/6YkfRz8mZTIR97yIhEUOM1qf2HOHQGR6CysajqR+1m8TDx8kLWfRGhb4CR7kNantKN/IxLJD4E+G7UuB77QecS33C3uVjT7Q4d1yXMPQgfAXWWrVJ+zYc5BPv0UH6qD4+RUfS45enwNCzSr9mzd2ppt+zVJ6ZYnzlC4jtC15kMpg8y53wFllDgZ3Clp4KNCEF0mGO9lHk1e8kWeIxZqfead4LhI/uuIkeGiqXtOtyJgzsev5qR1OOp2i49EUzCZmnLEwZbcEAbQYt0AOifGofAVJKS8gf9bFgxsDUjmSIdOlje23vTsNiIc1zDdjTAN806jrq4x1hQupBoJvpbSOs+qhp1C1zSIkEEHkdk2k1sZJJp7lvUxgyim4wIdJ1uQ5rDA/wlEYZ0ZmlwAnNqATDrDocjHR5KlxTu9Ok6eEkx4bIqgS9zRAJtbezbDwibJcobFKLWnjXMaH6Z+62dQAZcfeBOp9U/EODwHDW8tdqTznWCdfBVTuIu0J+za+ggu0jfvE+JKMwteGN7re6cxMkHvCGgybgQTA531SXCtyuyZJU4A9zC8loptmHgWkNcQNdy3L5qlrYMta12oMi+3h+a1lTiAOEqUw7WoHBo2aGuGpIBNw2B47LNuq90NJm5kWOsaFXxTl3NkljpafL6g+CDg9rZIBLdI390iVsOG0nvYSMRVA9oGxIMnK4kz0yrNVaMPjKTZhtfVjT8/crDB4nJS0IJqgQdgabx80MyU0DC4KVzVno/YrB0sQyo2vVqk+0Ywd8CbSZtM7Sttg+xGEY95DD9rJd5jK4NkRuDJ1Xg3D+PvoPfldH7Qu56H+S9T7P9uvaFxLhGfNoR+ELj51LDu1aHRUZyaW3p8zansZhDBNJpvPeAds0RcaQAIQtTsDhfaF7W5CQ4FrQ0NIdl+6BtlsoKXav9qxki7mejyevRMqdqD7Vzdg2uf8Ate0/8Et9XCcVUfqP8HNDawHjf6OaBDS3M0gs21zOAJJ8D7goHfo2o/rDCHvAB+zkcWwW5YmCBI18VLje1ziWCPtex99Njz8VBhO25diWs0BNMfvQfmm+JJva+foLcJLkpuK/o2a0gNrvADiw2cNGkj7lzbUKqpdgGms+icRAaA7OQZmXQLtH4eW6v8f2ycWZ5/41r7PY6NfBUdHtjUbiKtbmA0XnT2vLxCvGWWT9KC4qPJIOHVGs9m3F5P2ArnSQW6NExfTzlB/7HxbWPbTxwkhroJF5nR2aQbbIGp2jqML52w4o682kfJFt7RVfbNG1RtIa/jH/ALpj1x2oidxqzC4pmJmSCZzE2/DrKVHiOJpyYeIiYkaiRp0BPkrWrVcx32SY9oLf8zR/NHUagyVpH3WH93D1AuitMklSDGVbqTRXYbtlimaGoARBgkAg6+WqtG/pG4gGZs9bJpMHLAA3iNIVs97TTiBP6qSPFz6y7xLi7RhwRlyua6nG3cp0R8ys2bTjaqN3R0ulvK6lLz5+BTYf9MWLptDGPLWtEBoAgAbXSTcBhsKabC6mzNAnTVcUeXGttL/3/wBNC6LNL2rhv6L9GEE7lOjrCI9mCntw4XScjixxryBRPNL2h5or2DU00mhDUiOBC1xRTHRExdMaANj9eSJo05tHM/RVJMvDGntW4zNcWGsWv4G6LxGJdyBtrFkuHvax0kSdYiffdW+HxdySxt4sSB8o0WbJOnxYZxcY7dzPVHy20TawkRrt+SDqNlbs0qL8pdSaNzl/KOSznG+EAd6nMDY3t09fejh6mMnTVHMyS8yoxdQl/e1kD0/opsJVu462hsbaCfSUJUrZjJ6nz+oRfDGzHS2lr9dlrkqjuBK5bBDMLmBMREeYN4v1suioC4kg8mjSGjlHn45le0II8W33u3nHQ+5R1sELOaDcdD4ekgabLF4++459M3wBUeJOyFsw2cwYPs5gIzEW25qse0SSD75meSPxmEIANoFoCrzE3PXdNhXKM7jKL3Lvg787gDc+X3Wwg+0z8teAIGvoTyUvBcsiXAfaJPkpO1WEb+sODSCAP9TkiO2evQiuiiZUJPqr3h3ESwQDCqm0QE8PWuWJZNmWi2nZvqPHJxVG9ooj0yrRYd+Z9V3JmIHm81Y/zBeV4TFRVY7k5vuIXqnBqzTQqO/E9o/ec0Lz3X4PA0qPfb6ne6bN40ZOXYZSw39potOnd/hwbR8Qg30Q3HAfhc0+jW/mrjtDimUcRSdNg5wPlhyPyWc/Xs+MLhoXEfu+zCtCMox353RlyNNal5L7g3FqRFPLybSf6U6q5VwAAYN3VXN/ij5qzxdAOY8/9PSP/wCdZUWN4qBXpN5VWu/eLStXS3Jxj6mGcrT9ES9u+GiniHMG7qfv/qn/AKmPa4c8nsb/ANtjJ+CK7RVxXxznC4D8OPU/ySxTf2gaPu4jE/w03x8Fp6nbK4+rBil/iv0/Ba8L7LCs1p5vKoeK8FNIVf8A6z/lj4Era9jMZ+yok7vMeioO02O/Y1Hb2b+8CFz8E5Rzpdrr6o1tJwfw/DMrxFzgJvAo5Pc4/MqlxXE5w1Ns3zPd5FrB/pXpXaXhLW4Rxi+U/wCR/wCS82o8GNSi5w+5TLv4gPmtHS545IapdnRpz3CXsd7/AAV5xB2iEk5uDsPAfBJdG4mbXMrD4roCMOCKb+rLRqQq2Dh/Rd9qpvYdfel7Ac/ehaDqZEHovBiT/JRCl9SjMJSABNuXP4Jc5bD8FuSOMAFTS/SI80fRAsZ5ambeQVU9wmPsnnt6Kxw4yiWXJ5ztcRv+aTNbAyzSTLtj2uMQAS0S7nBAn3BQ4fBOkggwZ15H+v8AVD4fiz2h0tiDsIkyBttp7uSvafFGkHPALo0i4J108+nwwzUocI5OTO290YbjPCy02ab962wtboh2vDGiLmbm4i1gPf7l6DUwNN4u77VjMiYs2Gx9Ss3xzs8WhxaJDTBgZS2PIT/JbMPVKVRkJWWNkWCxwykzr9fJEDFwB05cvqFk/aFkiUZhsfa+uibPp+6Orj6hdy/xRzQNrTaJ2/MqsxzAbgAeg8FN+uTEWGvPp8ZKkq4awki0RvMgR5XPolxWgOSakmVWDbBvzHv/AKIzGYnM9x6/MolnDu8Y6keRF/CCT5IZ9AnNrY+6QAffB8k1Si5ajO4pR9QR1RND0qlMhRErStxYQypdaXAdpiyiWX+0x37rgfksmHJ4el5MEclau247FmlivT3VGp472mNb94nXmwNV72Rw/tGMedy//PTXnmdepfo8YP1ds7Cq73D5hYP5GKhitd3+xmOdxkn/AFr6okoAhtUf9NQ/ioVD81he1DsmMqAfdcB+6AtyzEj2dc8sNQHpQj5rzvtFihUxVZ3N5KV/GpvI/h+hORIv+ytQ1HFx19tQ9zyrognEnk6riiPEsqj5qt/RsW5oMXrUf8xWsbw0PxOHA+9iq7fLPU+QTppz6lw83+CzenC/h+y57P8ACi2nw8c6tSf8LKn5BYXtc4tZVb/8zR6Of+S9socHyNwwn/dvcdPxtePmvGP0oUvZ1nN51Afe4/NLngePLG+7/RbBNyT+H4f7NZ2lIODqDkxx/hcPms/2O4WH0HC0voub6EH5KbjfFf2Dm/iYR6hQdh+JZcgOgD/9S4WOM/AdeZ28uOsqj6GM4jg4quA2j4BJQ8T4pNV5/wCYpL0WPDlcE/Q5E8kVJornkclG+OSEdVPMqN1U8ytqgU8dBbw38Kjyj8PvQxqdVwuVlEHjLyCcvRT4XERbRV023TQ5RwtF4dRpdoOr1SHSEVSxQDZc4TbYGOX0OSqHDMdfMopmHy6gkk2CEoKia9bexpBjZBgWO8SSRJ+QPn1RdNlN5AeLwQYO87W/rKpMO8kGCOUXF4Nj8irKvg6rnMAcQ093N4gEOPSI8Z8VgnBLvRz80PIMYCCwHcGXTIBJsYnTQ+WyLfiGl+UEWFt4EdRfSfMqlr8IxDXGTpABMQQZO/ISPIoWrUqABwiSYmDyJuDvoLT8zTwlPdNGN47Bu0HDQSHAgbdLcvcs/or/ABNXM3LuCWjx3AP1qqGpT/P1XSw3ppmrDdUwvC1zcc1eUawcxukiZMXInRZdpVhh8eY16/XW2qOXHfA26L9uKBADZ0gO5XkTz3Ciq5iZaNZB0NzEifVB06zTqBzmOe/jorD9YaZi03O9wDPS+qyOOkKlboqoMSdf6KE0j7vlCsm05zbAbb2dYJmLZZmmo06NB/1JqnvQ3TasrXUbhM2+uiNrU4yx0PxUdejBiNS23SCE2MyriQtcvUOx1X+zUw3X2GIcf8DifgvLnNM/Bb39F2Pl9ZjjZuFxJHm0FZ+uwvNjVdnf0YuU9MX6/tBXEpoYfM7/AI+GYR5QPgvO61WXE9VuO3XEw/A8PykSKRY6NoDLFefF63LBHDN6fT7FYTc42/UueC8XNFwI/E137pW47E9pPacQwocbe3e798P/ADXl7Xovh/EHUqjHtMFpBB8E/Fix69cuQ5HJxaR9g1sS0FokSS2PPReD/pi4g19cZdnwf8NlW1P0lVvb0XZ5DRT3t3eax/HeMur1XuJ1eXepKd1n8doSnd1Kvpf6JgzPe0arifEQ5gvyH8K2/ZPhTf8AZprb5Kn8N14r/tMxC3XZ7t6KeAdQP4agH+ILl4OkjDTH0kn9fwdyHVeN1Gq64MPjn/tH/wB4/FJC1K0knmuLVFVFI48ncmwx1IcgonMHROLrfXwTCfrVZkaGl5CgD7qc1wjRMDvq67nRoKoeKg5e5QVK2uvopDVtdCPejGIJSSQ79aMESYOwUmHffSwjkLTHzQildU6zsrtC4z3tmgwFdrSSdribi4FiLTBuOd1Z4nFuzTTe0giJmNYBtF4AnzWUp4iedhA6DrzU2Grwe6CduYuLC9uayzw27L5lriqPQcJjjWp022zBxBM2ggmLjqTzsqviWFIqGASNIBFhcGx1Hh8kBwnEwHEZtA+OrREAjfLy98o3hrnOIBcbwHRJ72YNdG8iSfKFg8PwpNrg5M4aXyD4zhgIyAS7MWA2MWEQBzMCepVJxzgZpuOWctjpEyDFtrfJbOk/2TWuy5XZ8sC8ZZADRtznaOaHx1DOe87MA1wAB7pMEEHeLmSeQ5FXxdRKMvQXHNokecEQutcrDiWAIqEWM3kaARf66KudrZdeMlJWjfGSkrRO3EkInC4om066+V1XZlJTfBQcbDRd0HkzcXHLe3zhPxIF56QesD8j6KuZXmPCPr62RlOtIHPb1OvqszjTsamqJahADT6+X0bqOpd58vhI/NPe8QP6+R9VDVN+7AuN42EfBBIu2iCqLj6iEdwbihwz6jh9+jUpf9xhCDqDLlmLiTvt1UQeJvb6KfFtCZwU1TLHjeNLqdJkQGAx5taT9dVRyjHukX+hH8vgg8q0ZMkZSbjwBQ0qhZks6Y4pBqilsSiQ1E0vXHaWTJU1NkofmSzpkrkoWEfmSXMqSFgD6hufJRndJJJRpGkpbJJK4t8Hapt5BMrBdSQQXwDSkdEkkwUOnuq1wf8Aum/3wkklT4HdvkH0D3neMeUlXXAx+1pDa1tvtFJJc/qPdfw/Bz5+8aZt2gG4JMg6HTZUbh3H9Gt94v6ykkuXi5fy+5gn7xQH/cv8Xf6llouupLv4O50MPLIgupJLUaSSnqjKbrHy+SSSXIBNPe9PiE38PgPgkklIshlc91vmoqY7w8QkkmLgJKNB5/5mqEC/1ySSQRddgUqR+qSSYLOVtvrcqJJJFEZ1cSSRAPFdw0cfUrqSSlEP/9k="/>
          <p:cNvSpPr>
            <a:spLocks noChangeAspect="1" noChangeArrowheads="1"/>
          </p:cNvSpPr>
          <p:nvPr/>
        </p:nvSpPr>
        <p:spPr bwMode="auto">
          <a:xfrm>
            <a:off x="612775" y="-4270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data:image/jpeg;base64,/9j/4AAQSkZJRgABAQAAAQABAAD/2wCEAAkGBhQSERQUExQWFRQWGBgVFxQXFxUVGBUXFBYXHBcXFxQXGyYeGhkjHBgXHy8gIycpLCwsFR4xNTAqNSYrLCkBCQoKDgwOGg8PGiwkHyQtLC0sLywsLC8pLCwsLCwsLCwsLCwpLCwsLCwsLCwqLCwsLCwsLCwsLCksLCwsLCwsLP/AABEIAMIBAwMBIgACEQEDEQH/xAAcAAABBQEBAQAAAAAAAAAAAAAEAAIDBQYBBwj/xABFEAABAwIEAwUFBAcFCAMAAAABAAIRAyEEEjFBBVFhBiJxgZETobHB8DJCUtEHFCOSouHxJHKCssIVM0NiZJPS4mNzo//EABoBAAIDAQEAAAAAAAAAAAAAAAEDAAIEBQb/xAAvEQACAgEDAgMIAgMBAQAAAAAAAQIRAxIhMQRBE1FhIjJxgaGxwdEFUiOR4fAU/9oADAMBAAIRAxEAPwDz1gcXNLj93UbxtKldRkSJPM6eaAwvEQYadYsNQJiwjQ296NZidptF7jz8Fhx6sbsolQCaWbEAH7on69VYlqF4ViWGo46l2kg2A6+AVi8hxMGd559Vqx51rcXsTWroFII2EfPxQ2LPe2tuZ3tZTcTYQ21iSIPihAwkAlptN9LAE7oZJJPYjZ2mToHQN9xM9dURVpjLcyImSgHYYAF83Gv3o8Ysp2kQ0OOVs6GJd48holY5NOr2KxuztCm4aE5CdybyL2NogrtfDhjWmYnbyt1CIrMOoaT6D4lCYrMXgkxpa4MDx18iVZ42ntuguNHH5z0G06i3MbqWhiItciwPOBvPqhare+LnoDFo2MH4ovD4YtDgCI5yCLTKVljFbFJLyFiKYJJbcanpdCkIphJzFwuYEyCCL2AHxULmrb07bj7XYvHgihNIUuVNLU8uREJsKUhNIUARkLkJ8LhChCOEoToShQgxJOhchABxcToSyoBGpLsJQgES6AkAnZVCDYXYXYXSFLIMhdShJQA+pTyVARbeOXNWNfBhrQ8cptaTtfbVQYym3KIMuB/r5qCpWzMawNvppqdAJWCLtbjHHbctOF4UFhMAkggXOhHIdZ35JmLYWnK1totr4EwfDVd/VQ3LeANAZAn8yh6+PsfxfZMzt8VRxrdcinFIPq4klhDRLhYX1OjiI5FV7mVRZw5WIub/AN6dlyjjXAggtkCJtpOis24kuiADIBi4g6EmATpuedkI+yq7gjSRXta57mMe0tBJM88omBIt/MKXE4MNdLHAbmYt5m8lS4nHuLsjhlFtnX63En0TalFr3SHaASTe99zAHO6mpr3tgOVFhRbLQeaZVoyD80ZQgNu4O2kb8tOia9436+EX3XSjkUop2MW5lOIYSHEg2mNNDy6qTh+Jc1xBgjfNO8beSseI0wfsgZhz0/ncoEVyWzHemLzGgvPO23JY8tPYXIs69NuUFv8AVCFiKot7gtG5EzdcNNaumT8JWWjwCFiaWop1NROYnFgYtTC1EOYmFqgCAhNhTFqaWqEIoXIUpauZVCEeVLKpMqWVAhHlSLVJlXCECEeVchPIShVCchOASATwFCDMq4QpITSECDISTsqShBzMRkkEyDy08TvrdLh0ZxmggCROknolicM0Tt10Qd4sdvCViSTWwbaZd8QxVMDutEi4jmNzzCbS4K6pDnOGY3II18bqtwTSHtk8vTzWqowYgxvMkj3qQSi9NhjT5KIsFOsQe6PrSbndWdHEB0lhyDeYl1+fOSdLXQ3HqZzhxy5bAm8yecBANxIpua4yYm2nKEJxqWwp7MtqjnkODu8BBnbWwnfwK7h6AJDCAMwuI1I0AiQNSo6nG/asIa0yRaADcazeYQbMU4FpOouCRJJJnUbSqSx77sjSLiu4Umlt9Zj5Dpr9WVf7Q5RyBNzHWDPkpMdjfaW3Md2CDc6ShQMuokgxtIAG8eSfSjtHgulXAdhh3bxJgiLm3l8UHisK3NABvr58j9apzsfBsADebe/0UNTGl03M+QzGZ1Ue/AHuWmGZYNF4HolVAaCTsq6jiyAZ7vvJPVOqYwAG06TPLW6ZHI4xUScBYaDy+XqonMQzK03tzGp1RNF07iPmm453yEic1Ruai3sUTmpxAVzU0tU7mphagQiIXIUhauQiAjIShPhINUog3KmkK0weAD2k7ifdTe7/AE+9VzkXGgJkZauZU9KFSiw2F2F2F1AhyFyE5cKFEGpJJI0A7Up5QTAcfEmP5bpmCpktJFhImd4nRKvWIYeuuq7h3HJbQa6/ULn70OaQ+rh5dIEgjkfn9WXHAy0B2UgHffn1n5KZtcxJJ9eSiyNqEazzjUfUqqb7i3XY5gsa4bF29ydRobcuaOxXCodmIc8GJO8kTohKWIayS0DNcaaDn4nX3JM4s9oIn7UXuTbxKvbZXjkHa07GADpO/kjGEAN0JnQzb6ldpjMAIbLjzgid/Xmdl3AAioGPaQQbn+W+yo3ZRDw3K4F1jJOo8rjx2lMq1hnJBN2nrOnPp4o7GxnJF2ixgZbeAiNlW1aeZ4DRAMzz2n3pq22G8Ah7xvp9WUpblFwfeLaTCIpvE2GkC5sPOOpXK1SYI01P4bG4+ioVIzis3ygn1uU19SBynnvfom1CJBEXk2uAnBzSLkW2vtv4KWQje8ucJ8h667I3CME6xHWImUNTidj8o5Kzo02u5DpeCOuitF7hQR7O2sqFzUYaQAgaId4WywgrgoyFO4KJwUARlNITyE0qWQbCmw1LM4DSSBPiolacFwTXB73VAz2YDmiJNR2YQ1oHrO0KuTIoRcmDS5bI1fEuAsonHtbcUmMLXWkZ23vAvc+q89eFta3atz2VWPDne2yh5NjYGGtAMASeXksdiKRab+Xgpiyakr5KpckITsqQCmp05WiMdRGyHKu5VfUuy9U021YhjnZQ4kXI1tMqXjPZCpQuSxwAzEsex0DrB9yvlwPErnS+aDC5+6rM0QuQrWlwGo4B0ANNwSRpzhHYDsc6qS0VabSIAFQlgcXfhdBHrGoWLxYXVjnin3RmiuK3xXZyqx7mkCQYkEEHqDuEkPFx/wBkTwMn9WZ/E1ZAE8lPQrtGhA6G3x8kJWBgDlI965Sw5Ik7rO4qgu7CJ9o6BZu6mqUQ2IsZgEcjrf1QtN3s3b5TzEKb2mZ0zYaeJ/kqNPtwL+IqlO4zGRoDpHIH807IC6BA2+oTq5GUg6H5qLCMdLg10DwmUFxZHHyJMxm3l9bo6jjyTLxJEXt6X1Piga4e2JI5SN+hvZdpPLDJuDv/AFQcbVlaovHkVGlziMoBIBLWzy7usKnFYNc7LoRA6idERUrOLANXchqBtJH1ZV9Vkb3Ui2+SWx7BMnToB7hziUecPDM8DMY17xPXwVWwHn1+vVGVK0sBaYi2U3N9xb4qzCQ1Kc3g308BqfCT7kxzAN/M/kpqLzFxIMD7u0AC8qMtn+fIeHRGwETqe8/JS4VxBud/h0Ub6MeP1dco1SDIE/y6oohpqVfPI0jmm1GqDhuIJBhuxud415ogmVojOxlqgd7VC4Il4ULmq9lQchNKlc1RlqNkGFXfZsO7zgSGsIc4gkbiNNdVSuCvOzjyGVA0w5xY0a7uGoBki2nwWfqZex819x2GNyfwf2DwGur5pJALrn2hHdY0SGzIcNJ6rOcVeS+ZkXg30nrf1Wqw1V3tGsECC90/eJimIMt0iNXHwCou0lMhzCYu06CLhxubmSedvBKwS9pFJJUB8Kwwe4yJgTEgfFaAcIa10nJs7u1Gk3k2G56DRUHBq2Vzu8W2iRrfbUWOhVw9+d477nO0BcZ5g3nbZa1llHI6ZeME8e6Lnhn6QK7nMacPQDZyl3sGtERA74FvFSdqO0QeH0ozOLDLzRYA05Z7tQa7jQKTD8QY2lkNQEg02ECbvZE97fTZRdp++2rDj3WkkFrr28IBHMrP1GXxXqkU6aLx7J8guEaf1WmbAFusEn0HKN+iD9pFR1nGwgC0WN51VxguGO/VKd2DMwGS0u1FgZIaNdzdVHC++SSWhwI7rqb3TF7Oaemi5atuV+b+50s0l7LXkgbH1gajiIExYaaDkI+t0kRj+GF1RxblykyIFh0uZSTElRHlXoYfEtJc7YiSRojWsGXLMiBI3mBNjFxf5IdwDnVCTEmw6ybK8xlAH2piWl7GtzQTL49bei0TnVL/AN2BDC562u3/AH9FJUp92CJA25b+SK4Nw32rgxpa2T9p7gxoMT3nmw9UTjOEGm4ixhhfcl1ha4nWUX/saKTg0P7oa4QXEAGM2YDQXlLlmjXPIuXR5U3a4Kmqy8RMcjKZSblJIO9xdTYjAOawOyloOhM3nkd06hQsS4yI5E7HX63VtSrkzeHNSpr8CdVa8Fp1I6fUqIueyAJI+zBZfePFS4rBPYbiLTIII00kJ1LCPeBIIBg2bfaD5oJpL0BKErqtwfDYrKSZg8zbXpv/ACXKsGBIsbO0mTERMWuVZVuHlpHtKjTYOmJNwDBHmo8Vw4yAA0GSDAABiHA6xEFt1FOLZXJjcNmBYZ4aMxmdLHXmJ5IerWLyB3QBsBYDWOu/qjOH4MucbSAHeAhroHqJjp1Q1WkWHl08zPvHuTE1YqnQ+nhjEzMSRc2A1+ITHt3FjMHX57KVuKGxg3jrrHRND2n3GLxp7kU33ADPna9lG2foI0U7HS+2igywfiPBWUiFn2axAZWbnkC2lxqPI+a1/aB7XtYWuaddCCQIFo1F1kMDgw8gG17Oh2h2tuieJ0XU4AEa96HCQAIgu8Vn1f5E0BTa2JajFC4KCjinCx8gQZVpS4e9zA/IQ0zfY5YmPCVrWZd9i0ZWVxYtHheDUIy1G1M8SHNcMpMTcOGk7AzdAYjh0ZIvmZm57kGwJ3aVeHC/2vLuHAHQXDb+MC/msPV5rS0trZvbbijpdPiq9S7pFTxPhVAUiWhzXhoLRmzB3e7xdIsIDtN4VVhGFrS0wHlzS1rhrAPuV9iKrWmk4kZW5C462zVCZEXsCucUxoq1A+XPgZQ5tiQ0uIIdIix0zR6oYcs5xqTsrKCj6bEHDuG02PaXvGa+dgpMI7paNXtg6aj5lVXEcIXEZDnFycrfsdHZRyH1tY1MW4PkNrWzWc+AO+2b53W+Mp1XhualIdULgROUtLQ21sjryDvPktMZtOzH7JVcPpZHO7xP2md212xzOlx5TZXVdk1QZLxNOHO9kDq28NMxtbzUfFnMyZ2BoDQMwDmvlx1JJqVHAwP+XTdEPxE6OmXMdlAgnKW82WOo1G+qtOdyGRtRpkVLi8mpTY57Sahdl9mx+bK6SZAkQBvqjMW72jK73Oe5wpmM1NtO8gSIA2m2yLw2Bwxhz2NzOMjNRq3zTM7C+5TcdhKIbUbTNFoyuDi2m4OYJEaEk6G0Jc5bFsS9pBuH4c39SZvNNmobuG2B1O9lm+FcOYW5nuDZkTGY2jblNvNab2LhhaYblIyNguAkiBcd73eK85pcYdTBaDZxMkiYI5TMeXJZOnueqvM19TGkk99jUewoi3tmfun80lk6VVxAIbTI6zPnBSWjTL+xkpf1O8Doy9hi5qDadCDputDxGu0VabalMZXVjUOVmUxH2YmItYeKpOz1YtqUw5mhk6QdQLz1B8ltqmIaRBaY8Z9z49xKx9VkcMi2tUdPpcstElFcso+MUgc7qbTlNLIGZHNIJeDIAke/mrs1wcLUyhvtHggtbkbs3QWm4OtwmDD0J7pLCerqfuNiu1eHPgwQ8dWtd6EX9yxSyppJ7fEvLqZW5HcbwlpY1uf2gBA7obLWiBLWgybdNj5kY7gFOmwtp/tGGoyHNa77JdBloFraz6qlqMLbOBHq4D/Cb+hUWLwTyM1N19oLiP8AyHmik7Xtfr7ipfyiupR34svuP8M9o8ZSIdUOUGQGACTNzH9IVNjHezdkdTk5O6I1BuWmDYwxwBOsBVVbjdZtiSHAbg9/oQDB8deqAqdoHuIzkjKZbuWyZi9iOm8LXi6ae18Ey9eskWq3rkvKWKpVX0xUMEkCb2BtzmJhPfxJh7wicoAvpLXMfb92PELNVYLBUBEg5oE/ZJALRO4NxzDwea5Urmc24BIHNpAcD/hLY8gtawI5Ms0nszS4QMpMFg4CqSbi4dsY0tl16Rqo63DKVdr6hhga5zu6IaWmC1rdTMk22zeMQVXts8QKZOniylU+bh4woKXGHNDKdIRJJzCbF5EegiJStMuVyRdRbUZcKgRvDnF7QGhodBEjKSCSBAg3Mcipcdwj2TJcZfuyD3ACdXHXY2kGVaNqB5D3CfZkunUwBAFxeAG+ZPKzeJ8SYS0uD2yCSJEkkbg2jQ3G/krLJNtIti8Kabk6KanwkvomrnYADBbmaH33DJki+oGx5IYMzCZ8I6c0zHPAjKQQbxGkmSPgNtPWHB4kA3NrWjUTBg84lalGVWLaV0i3weMc1paM08uX9Z9649znzmYJ072szz5jqjaOIBjJncARAdcOFM2Eba7xAlWtbgAkvD2tlwsynVAbmJ7ozNuB3YvvusspqL32D4Ll7rX+0ZttNo1IA37oMHlotJ2d4Q2pBzw5pktBOn4mn8QE30kjZD8P7LmpmcKrGguAEu2IuY1EAXtIkStfwvsGyiXObjMO6RcumALGRIuPyCRlyJqlLcOLFU1q+4PxBjHOLLOqBobbZ723i9gTzG/pNisdSp481HB2UOcX02tlzP2YF9PvfDZTYTsvSoVg5+MZIIJaPatLogtvkPMeqLq8Ao1KjnuxlAvAOcl1RjjGXU7+IH3kiGJKr8q5OvLK2m0YnG1afsw0ZnOd7OLWaGmrma4ka95ptIQtbAVw4UabmucYM5mjnDcztXSYIk6brUcT4Jhy4BuOoNtoHVnAOO0FpEbST5LtHsxnd+wxuEzmJPtZd3bkw4SDN5Eala4+wtjJKUpv2qoy5o4gOmr9inma4z3QXHSWnWQ7xhDYvi0Ny0yS42Osg5phrpvpdXfFuydYOP8AbsKcxiPbU4dA1cHGPXcqqw/6Nq9R5bTqUKjwMwDKrHZhOxBjyMap8X/Zi8mOLfs/dAuJ4nNB1Oobw0NEucbRN3kx4ABH0qjW06YkkvEgAAGBEGT1nebSlT/RlirH2ZJyZ9ZkAmSOoltvFEN7DYsd00Xk5SYDZs8WcToP/UhVlJPhhjidbkHFqjKTg2KYyl0kZHEwQ24adfvX6ruJH7MNptZmcyMzcsuDmh9w0k2FjpBVPU4a9pjLm1i7ZkC+h9y0GA7O1muqOaczhTeLZ3uPtKDwQHARawN9XCFbUmt2XWCSdpVRSOq1DkBDjmbAk7NtcnRvnAi6pqlHuhsAkmRBB1mRI30stxV7KVALsrOGRxIDXDKA4kDMRBbcEhRcT7O1DTZTFKGhrn/Zgl0CHHWT4GNFFOMHSHxwyyJOXJhTTe21xFoIII6ELq1rOyRcA6H3uIB0OmvRJH/6YkfRz8mZTIR97yIhEUOM1qf2HOHQGR6CysajqR+1m8TDx8kLWfRGhb4CR7kNantKN/IxLJD4E+G7UuB77QecS33C3uVjT7Q4d1yXMPQgfAXWWrVJ+zYc5BPv0UH6qD4+RUfS45enwNCzSr9mzd2ppt+zVJ6ZYnzlC4jtC15kMpg8y53wFllDgZ3Clp4KNCEF0mGO9lHk1e8kWeIxZqfead4LhI/uuIkeGiqXtOtyJgzsev5qR1OOp2i49EUzCZmnLEwZbcEAbQYt0AOifGofAVJKS8gf9bFgxsDUjmSIdOlje23vTsNiIc1zDdjTAN806jrq4x1hQupBoJvpbSOs+qhp1C1zSIkEEHkdk2k1sZJJp7lvUxgyim4wIdJ1uQ5rDA/wlEYZ0ZmlwAnNqATDrDocjHR5KlxTu9Ok6eEkx4bIqgS9zRAJtbezbDwibJcobFKLWnjXMaH6Z+62dQAZcfeBOp9U/EODwHDW8tdqTznWCdfBVTuIu0J+za+ggu0jfvE+JKMwteGN7re6cxMkHvCGgybgQTA531SXCtyuyZJU4A9zC8loptmHgWkNcQNdy3L5qlrYMta12oMi+3h+a1lTiAOEqUw7WoHBo2aGuGpIBNw2B47LNuq90NJm5kWOsaFXxTl3NkljpafL6g+CDg9rZIBLdI390iVsOG0nvYSMRVA9oGxIMnK4kz0yrNVaMPjKTZhtfVjT8/crDB4nJS0IJqgQdgabx80MyU0DC4KVzVno/YrB0sQyo2vVqk+0Ywd8CbSZtM7Sttg+xGEY95DD9rJd5jK4NkRuDJ1Xg3D+PvoPfldH7Qu56H+S9T7P9uvaFxLhGfNoR+ELj51LDu1aHRUZyaW3p8zansZhDBNJpvPeAds0RcaQAIQtTsDhfaF7W5CQ4FrQ0NIdl+6BtlsoKXav9qxki7mejyevRMqdqD7Vzdg2uf8Ate0/8Et9XCcVUfqP8HNDawHjf6OaBDS3M0gs21zOAJJ8D7goHfo2o/rDCHvAB+zkcWwW5YmCBI18VLje1ziWCPtex99Njz8VBhO25diWs0BNMfvQfmm+JJva+foLcJLkpuK/o2a0gNrvADiw2cNGkj7lzbUKqpdgGms+icRAaA7OQZmXQLtH4eW6v8f2ycWZ5/41r7PY6NfBUdHtjUbiKtbmA0XnT2vLxCvGWWT9KC4qPJIOHVGs9m3F5P2ArnSQW6NExfTzlB/7HxbWPbTxwkhroJF5nR2aQbbIGp2jqML52w4o682kfJFt7RVfbNG1RtIa/jH/ALpj1x2oidxqzC4pmJmSCZzE2/DrKVHiOJpyYeIiYkaiRp0BPkrWrVcx32SY9oLf8zR/NHUagyVpH3WH93D1AuitMklSDGVbqTRXYbtlimaGoARBgkAg6+WqtG/pG4gGZs9bJpMHLAA3iNIVs97TTiBP6qSPFz6y7xLi7RhwRlyua6nG3cp0R8ys2bTjaqN3R0ulvK6lLz5+BTYf9MWLptDGPLWtEBoAgAbXSTcBhsKabC6mzNAnTVcUeXGttL/3/wBNC6LNL2rhv6L9GEE7lOjrCI9mCntw4XScjixxryBRPNL2h5or2DU00mhDUiOBC1xRTHRExdMaANj9eSJo05tHM/RVJMvDGntW4zNcWGsWv4G6LxGJdyBtrFkuHvax0kSdYiffdW+HxdySxt4sSB8o0WbJOnxYZxcY7dzPVHy20TawkRrt+SDqNlbs0qL8pdSaNzl/KOSznG+EAd6nMDY3t09fejh6mMnTVHMyS8yoxdQl/e1kD0/opsJVu462hsbaCfSUJUrZjJ6nz+oRfDGzHS2lr9dlrkqjuBK5bBDMLmBMREeYN4v1suioC4kg8mjSGjlHn45le0II8W33u3nHQ+5R1sELOaDcdD4ekgabLF4++459M3wBUeJOyFsw2cwYPs5gIzEW25qse0SSD75meSPxmEIANoFoCrzE3PXdNhXKM7jKL3Lvg787gDc+X3Wwg+0z8teAIGvoTyUvBcsiXAfaJPkpO1WEb+sODSCAP9TkiO2evQiuiiZUJPqr3h3ESwQDCqm0QE8PWuWJZNmWi2nZvqPHJxVG9ooj0yrRYd+Z9V3JmIHm81Y/zBeV4TFRVY7k5vuIXqnBqzTQqO/E9o/ec0Lz3X4PA0qPfb6ne6bN40ZOXYZSw39potOnd/hwbR8Qg30Q3HAfhc0+jW/mrjtDimUcRSdNg5wPlhyPyWc/Xs+MLhoXEfu+zCtCMox353RlyNNal5L7g3FqRFPLybSf6U6q5VwAAYN3VXN/ij5qzxdAOY8/9PSP/wCdZUWN4qBXpN5VWu/eLStXS3Jxj6mGcrT9ES9u+GiniHMG7qfv/qn/AKmPa4c8nsb/ANtjJ+CK7RVxXxznC4D8OPU/ySxTf2gaPu4jE/w03x8Fp6nbK4+rBil/iv0/Ba8L7LCs1p5vKoeK8FNIVf8A6z/lj4Era9jMZ+yok7vMeioO02O/Y1Hb2b+8CFz8E5Rzpdrr6o1tJwfw/DMrxFzgJvAo5Pc4/MqlxXE5w1Ns3zPd5FrB/pXpXaXhLW4Rxi+U/wCR/wCS82o8GNSi5w+5TLv4gPmtHS545IapdnRpz3CXsd7/AAV5xB2iEk5uDsPAfBJdG4mbXMrD4roCMOCKb+rLRqQq2Dh/Rd9qpvYdfel7Ac/ehaDqZEHovBiT/JRCl9SjMJSABNuXP4Jc5bD8FuSOMAFTS/SI80fRAsZ5ambeQVU9wmPsnnt6Kxw4yiWXJ5ztcRv+aTNbAyzSTLtj2uMQAS0S7nBAn3BQ4fBOkggwZ15H+v8AVD4fiz2h0tiDsIkyBttp7uSvafFGkHPALo0i4J108+nwwzUocI5OTO290YbjPCy02ab962wtboh2vDGiLmbm4i1gPf7l6DUwNN4u77VjMiYs2Gx9Ss3xzs8WhxaJDTBgZS2PIT/JbMPVKVRkJWWNkWCxwykzr9fJEDFwB05cvqFk/aFkiUZhsfa+uibPp+6Orj6hdy/xRzQNrTaJ2/MqsxzAbgAeg8FN+uTEWGvPp8ZKkq4awki0RvMgR5XPolxWgOSakmVWDbBvzHv/AKIzGYnM9x6/MolnDu8Y6keRF/CCT5IZ9AnNrY+6QAffB8k1Si5ajO4pR9QR1RND0qlMhRErStxYQypdaXAdpiyiWX+0x37rgfksmHJ4el5MEclau247FmlivT3VGp472mNb94nXmwNV72Rw/tGMedy//PTXnmdepfo8YP1ds7Cq73D5hYP5GKhitd3+xmOdxkn/AFr6okoAhtUf9NQ/ioVD81he1DsmMqAfdcB+6AtyzEj2dc8sNQHpQj5rzvtFihUxVZ3N5KV/GpvI/h+hORIv+ytQ1HFx19tQ9zyrognEnk6riiPEsqj5qt/RsW5oMXrUf8xWsbw0PxOHA+9iq7fLPU+QTppz6lw83+CzenC/h+y57P8ACi2nw8c6tSf8LKn5BYXtc4tZVb/8zR6Of+S9socHyNwwn/dvcdPxtePmvGP0oUvZ1nN51Afe4/NLngePLG+7/RbBNyT+H4f7NZ2lIODqDkxx/hcPms/2O4WH0HC0voub6EH5KbjfFf2Dm/iYR6hQdh+JZcgOgD/9S4WOM/AdeZ28uOsqj6GM4jg4quA2j4BJQ8T4pNV5/wCYpL0WPDlcE/Q5E8kVJornkclG+OSEdVPMqN1U8ytqgU8dBbw38Kjyj8PvQxqdVwuVlEHjLyCcvRT4XERbRV023TQ5RwtF4dRpdoOr1SHSEVSxQDZc4TbYGOX0OSqHDMdfMopmHy6gkk2CEoKia9bexpBjZBgWO8SSRJ+QPn1RdNlN5AeLwQYO87W/rKpMO8kGCOUXF4Nj8irKvg6rnMAcQ093N4gEOPSI8Z8VgnBLvRz80PIMYCCwHcGXTIBJsYnTQ+WyLfiGl+UEWFt4EdRfSfMqlr8IxDXGTpABMQQZO/ISPIoWrUqABwiSYmDyJuDvoLT8zTwlPdNGN47Bu0HDQSHAgbdLcvcs/or/ABNXM3LuCWjx3AP1qqGpT/P1XSw3ppmrDdUwvC1zcc1eUawcxukiZMXInRZdpVhh8eY16/XW2qOXHfA26L9uKBADZ0gO5XkTz3Ciq5iZaNZB0NzEifVB06zTqBzmOe/jorD9YaZi03O9wDPS+qyOOkKlboqoMSdf6KE0j7vlCsm05zbAbb2dYJmLZZmmo06NB/1JqnvQ3TasrXUbhM2+uiNrU4yx0PxUdejBiNS23SCE2MyriQtcvUOx1X+zUw3X2GIcf8DifgvLnNM/Bb39F2Pl9ZjjZuFxJHm0FZ+uwvNjVdnf0YuU9MX6/tBXEpoYfM7/AI+GYR5QPgvO61WXE9VuO3XEw/A8PykSKRY6NoDLFefF63LBHDN6fT7FYTc42/UueC8XNFwI/E137pW47E9pPacQwocbe3e798P/ADXl7Xovh/EHUqjHtMFpBB8E/Fix69cuQ5HJxaR9g1sS0FokSS2PPReD/pi4g19cZdnwf8NlW1P0lVvb0XZ5DRT3t3eax/HeMur1XuJ1eXepKd1n8doSnd1Kvpf6JgzPe0arifEQ5gvyH8K2/ZPhTf8AZprb5Kn8N14r/tMxC3XZ7t6KeAdQP4agH+ILl4OkjDTH0kn9fwdyHVeN1Gq64MPjn/tH/wB4/FJC1K0knmuLVFVFI48ncmwx1IcgonMHROLrfXwTCfrVZkaGl5CgD7qc1wjRMDvq67nRoKoeKg5e5QVK2uvopDVtdCPejGIJSSQ79aMESYOwUmHffSwjkLTHzQildU6zsrtC4z3tmgwFdrSSdribi4FiLTBuOd1Z4nFuzTTe0giJmNYBtF4AnzWUp4iedhA6DrzU2Grwe6CduYuLC9uayzw27L5lriqPQcJjjWp022zBxBM2ggmLjqTzsqviWFIqGASNIBFhcGx1Hh8kBwnEwHEZtA+OrREAjfLy98o3hrnOIBcbwHRJ72YNdG8iSfKFg8PwpNrg5M4aXyD4zhgIyAS7MWA2MWEQBzMCepVJxzgZpuOWctjpEyDFtrfJbOk/2TWuy5XZ8sC8ZZADRtznaOaHx1DOe87MA1wAB7pMEEHeLmSeQ5FXxdRKMvQXHNokecEQutcrDiWAIqEWM3kaARf66KudrZdeMlJWjfGSkrRO3EkInC4om066+V1XZlJTfBQcbDRd0HkzcXHLe3zhPxIF56QesD8j6KuZXmPCPr62RlOtIHPb1OvqszjTsamqJahADT6+X0bqOpd58vhI/NPe8QP6+R9VDVN+7AuN42EfBBIu2iCqLj6iEdwbihwz6jh9+jUpf9xhCDqDLlmLiTvt1UQeJvb6KfFtCZwU1TLHjeNLqdJkQGAx5taT9dVRyjHukX+hH8vgg8q0ZMkZSbjwBQ0qhZks6Y4pBqilsSiQ1E0vXHaWTJU1NkofmSzpkrkoWEfmSXMqSFgD6hufJRndJJJRpGkpbJJK4t8Hapt5BMrBdSQQXwDSkdEkkwUOnuq1wf8Aum/3wkklT4HdvkH0D3neMeUlXXAx+1pDa1tvtFJJc/qPdfw/Bz5+8aZt2gG4JMg6HTZUbh3H9Gt94v6ykkuXi5fy+5gn7xQH/cv8Xf6llouupLv4O50MPLIgupJLUaSSnqjKbrHy+SSSXIBNPe9PiE38PgPgkklIshlc91vmoqY7w8QkkmLgJKNB5/5mqEC/1ySSQRddgUqR+qSSYLOVtvrcqJJJFEZ1cSSRAPFdw0cfUrqSSlEP/9k="/>
          <p:cNvSpPr>
            <a:spLocks noChangeAspect="1" noChangeArrowheads="1"/>
          </p:cNvSpPr>
          <p:nvPr/>
        </p:nvSpPr>
        <p:spPr bwMode="auto">
          <a:xfrm>
            <a:off x="765175" y="-2746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data:image/jpeg;base64,/9j/4AAQSkZJRgABAQAAAQABAAD/2wCEAAkGBhQSERQUExQWFRQWGBgVFxQXFxUVGBUXFBYXHBcXFxQXGyYeGhkjHBgXHy8gIycpLCwsFR4xNTAqNSYrLCkBCQoKDgwOGg8PGiwkHyQtLC0sLywsLC8pLCwsLCwsLCwsLCwpLCwsLCwsLCwqLCwsLCwsLCwsLCksLCwsLCwsLP/AABEIAMIBAwMBIgACEQEDEQH/xAAcAAABBQEBAQAAAAAAAAAAAAAEAAIDBQYBBwj/xABFEAABAwIEAwUFBAcFCAMAAAABAAIRAyEEEjFBBVFhBiJxgZETobHB8DJCUtEHFCOSouHxJHKCssIVM0NiZJPS4mNzo//EABoBAAIDAQEAAAAAAAAAAAAAAAEDAAIEBQb/xAAvEQACAgEDAgMIAgMBAQAAAAAAAQIRAxIhMQRBE1FhIjJxgaGxwdEFUiOR4fAU/9oADAMBAAIRAxEAPwDz1gcXNLj93UbxtKldRkSJPM6eaAwvEQYadYsNQJiwjQ296NZidptF7jz8Fhx6sbsolQCaWbEAH7on69VYlqF4ViWGo46l2kg2A6+AVi8hxMGd559Vqx51rcXsTWroFII2EfPxQ2LPe2tuZ3tZTcTYQ21iSIPihAwkAlptN9LAE7oZJJPYjZ2mToHQN9xM9dURVpjLcyImSgHYYAF83Gv3o8Ysp2kQ0OOVs6GJd48holY5NOr2KxuztCm4aE5CdybyL2NogrtfDhjWmYnbyt1CIrMOoaT6D4lCYrMXgkxpa4MDx18iVZ42ntuguNHH5z0G06i3MbqWhiItciwPOBvPqhare+LnoDFo2MH4ovD4YtDgCI5yCLTKVljFbFJLyFiKYJJbcanpdCkIphJzFwuYEyCCL2AHxULmrb07bj7XYvHgihNIUuVNLU8uREJsKUhNIUARkLkJ8LhChCOEoToShQgxJOhchABxcToSyoBGpLsJQgES6AkAnZVCDYXYXYXSFLIMhdShJQA+pTyVARbeOXNWNfBhrQ8cptaTtfbVQYym3KIMuB/r5qCpWzMawNvppqdAJWCLtbjHHbctOF4UFhMAkggXOhHIdZ35JmLYWnK1totr4EwfDVd/VQ3LeANAZAn8yh6+PsfxfZMzt8VRxrdcinFIPq4klhDRLhYX1OjiI5FV7mVRZw5WIub/AN6dlyjjXAggtkCJtpOis24kuiADIBi4g6EmATpuedkI+yq7gjSRXta57mMe0tBJM88omBIt/MKXE4MNdLHAbmYt5m8lS4nHuLsjhlFtnX63En0TalFr3SHaASTe99zAHO6mpr3tgOVFhRbLQeaZVoyD80ZQgNu4O2kb8tOia9436+EX3XSjkUop2MW5lOIYSHEg2mNNDy6qTh+Jc1xBgjfNO8beSseI0wfsgZhz0/ncoEVyWzHemLzGgvPO23JY8tPYXIs69NuUFv8AVCFiKot7gtG5EzdcNNaumT8JWWjwCFiaWop1NROYnFgYtTC1EOYmFqgCAhNhTFqaWqEIoXIUpauZVCEeVLKpMqWVAhHlSLVJlXCECEeVchPIShVCchOASATwFCDMq4QpITSECDISTsqShBzMRkkEyDy08TvrdLh0ZxmggCROknolicM0Tt10Qd4sdvCViSTWwbaZd8QxVMDutEi4jmNzzCbS4K6pDnOGY3II18bqtwTSHtk8vTzWqowYgxvMkj3qQSi9NhjT5KIsFOsQe6PrSbndWdHEB0lhyDeYl1+fOSdLXQ3HqZzhxy5bAm8yecBANxIpua4yYm2nKEJxqWwp7MtqjnkODu8BBnbWwnfwK7h6AJDCAMwuI1I0AiQNSo6nG/asIa0yRaADcazeYQbMU4FpOouCRJJJnUbSqSx77sjSLiu4Umlt9Zj5Dpr9WVf7Q5RyBNzHWDPkpMdjfaW3Md2CDc6ShQMuokgxtIAG8eSfSjtHgulXAdhh3bxJgiLm3l8UHisK3NABvr58j9apzsfBsADebe/0UNTGl03M+QzGZ1Ue/AHuWmGZYNF4HolVAaCTsq6jiyAZ7vvJPVOqYwAG06TPLW6ZHI4xUScBYaDy+XqonMQzK03tzGp1RNF07iPmm453yEic1Ruai3sUTmpxAVzU0tU7mphagQiIXIUhauQiAjIShPhINUog3KmkK0weAD2k7ifdTe7/AE+9VzkXGgJkZauZU9KFSiw2F2F2F1AhyFyE5cKFEGpJJI0A7Up5QTAcfEmP5bpmCpktJFhImd4nRKvWIYeuuq7h3HJbQa6/ULn70OaQ+rh5dIEgjkfn9WXHAy0B2UgHffn1n5KZtcxJJ9eSiyNqEazzjUfUqqb7i3XY5gsa4bF29ydRobcuaOxXCodmIc8GJO8kTohKWIayS0DNcaaDn4nX3JM4s9oIn7UXuTbxKvbZXjkHa07GADpO/kjGEAN0JnQzb6ldpjMAIbLjzgid/Xmdl3AAioGPaQQbn+W+yo3ZRDw3K4F1jJOo8rjx2lMq1hnJBN2nrOnPp4o7GxnJF2ixgZbeAiNlW1aeZ4DRAMzz2n3pq22G8Ah7xvp9WUpblFwfeLaTCIpvE2GkC5sPOOpXK1SYI01P4bG4+ioVIzis3ygn1uU19SBynnvfom1CJBEXk2uAnBzSLkW2vtv4KWQje8ucJ8h667I3CME6xHWImUNTidj8o5Kzo02u5DpeCOuitF7hQR7O2sqFzUYaQAgaId4WywgrgoyFO4KJwUARlNITyE0qWQbCmw1LM4DSSBPiolacFwTXB73VAz2YDmiJNR2YQ1oHrO0KuTIoRcmDS5bI1fEuAsonHtbcUmMLXWkZ23vAvc+q89eFta3atz2VWPDne2yh5NjYGGtAMASeXksdiKRab+Xgpiyakr5KpckITsqQCmp05WiMdRGyHKu5VfUuy9U021YhjnZQ4kXI1tMqXjPZCpQuSxwAzEsex0DrB9yvlwPErnS+aDC5+6rM0QuQrWlwGo4B0ANNwSRpzhHYDsc6qS0VabSIAFQlgcXfhdBHrGoWLxYXVjnin3RmiuK3xXZyqx7mkCQYkEEHqDuEkPFx/wBkTwMn9WZ/E1ZAE8lPQrtGhA6G3x8kJWBgDlI965Sw5Ik7rO4qgu7CJ9o6BZu6mqUQ2IsZgEcjrf1QtN3s3b5TzEKb2mZ0zYaeJ/kqNPtwL+IqlO4zGRoDpHIH807IC6BA2+oTq5GUg6H5qLCMdLg10DwmUFxZHHyJMxm3l9bo6jjyTLxJEXt6X1Piga4e2JI5SN+hvZdpPLDJuDv/AFQcbVlaovHkVGlziMoBIBLWzy7usKnFYNc7LoRA6idERUrOLANXchqBtJH1ZV9Vkb3Ui2+SWx7BMnToB7hziUecPDM8DMY17xPXwVWwHn1+vVGVK0sBaYi2U3N9xb4qzCQ1Kc3g308BqfCT7kxzAN/M/kpqLzFxIMD7u0AC8qMtn+fIeHRGwETqe8/JS4VxBud/h0Ub6MeP1dco1SDIE/y6oohpqVfPI0jmm1GqDhuIJBhuxud415ogmVojOxlqgd7VC4Il4ULmq9lQchNKlc1RlqNkGFXfZsO7zgSGsIc4gkbiNNdVSuCvOzjyGVA0w5xY0a7uGoBki2nwWfqZex819x2GNyfwf2DwGur5pJALrn2hHdY0SGzIcNJ6rOcVeS+ZkXg30nrf1Wqw1V3tGsECC90/eJimIMt0iNXHwCou0lMhzCYu06CLhxubmSedvBKwS9pFJJUB8Kwwe4yJgTEgfFaAcIa10nJs7u1Gk3k2G56DRUHBq2Vzu8W2iRrfbUWOhVw9+d477nO0BcZ5g3nbZa1llHI6ZeME8e6Lnhn6QK7nMacPQDZyl3sGtERA74FvFSdqO0QeH0ozOLDLzRYA05Z7tQa7jQKTD8QY2lkNQEg02ECbvZE97fTZRdp++2rDj3WkkFrr28IBHMrP1GXxXqkU6aLx7J8guEaf1WmbAFusEn0HKN+iD9pFR1nGwgC0WN51VxguGO/VKd2DMwGS0u1FgZIaNdzdVHC++SSWhwI7rqb3TF7Oaemi5atuV+b+50s0l7LXkgbH1gajiIExYaaDkI+t0kRj+GF1RxblykyIFh0uZSTElRHlXoYfEtJc7YiSRojWsGXLMiBI3mBNjFxf5IdwDnVCTEmw6ybK8xlAH2piWl7GtzQTL49bei0TnVL/AN2BDC562u3/AH9FJUp92CJA25b+SK4Nw32rgxpa2T9p7gxoMT3nmw9UTjOEGm4ixhhfcl1ha4nWUX/saKTg0P7oa4QXEAGM2YDQXlLlmjXPIuXR5U3a4Kmqy8RMcjKZSblJIO9xdTYjAOawOyloOhM3nkd06hQsS4yI5E7HX63VtSrkzeHNSpr8CdVa8Fp1I6fUqIueyAJI+zBZfePFS4rBPYbiLTIII00kJ1LCPeBIIBg2bfaD5oJpL0BKErqtwfDYrKSZg8zbXpv/ACXKsGBIsbO0mTERMWuVZVuHlpHtKjTYOmJNwDBHmo8Vw4yAA0GSDAABiHA6xEFt1FOLZXJjcNmBYZ4aMxmdLHXmJ5IerWLyB3QBsBYDWOu/qjOH4MucbSAHeAhroHqJjp1Q1WkWHl08zPvHuTE1YqnQ+nhjEzMSRc2A1+ITHt3FjMHX57KVuKGxg3jrrHRND2n3GLxp7kU33ADPna9lG2foI0U7HS+2igywfiPBWUiFn2axAZWbnkC2lxqPI+a1/aB7XtYWuaddCCQIFo1F1kMDgw8gG17Oh2h2tuieJ0XU4AEa96HCQAIgu8Vn1f5E0BTa2JajFC4KCjinCx8gQZVpS4e9zA/IQ0zfY5YmPCVrWZd9i0ZWVxYtHheDUIy1G1M8SHNcMpMTcOGk7AzdAYjh0ZIvmZm57kGwJ3aVeHC/2vLuHAHQXDb+MC/msPV5rS0trZvbbijpdPiq9S7pFTxPhVAUiWhzXhoLRmzB3e7xdIsIDtN4VVhGFrS0wHlzS1rhrAPuV9iKrWmk4kZW5C462zVCZEXsCucUxoq1A+XPgZQ5tiQ0uIIdIix0zR6oYcs5xqTsrKCj6bEHDuG02PaXvGa+dgpMI7paNXtg6aj5lVXEcIXEZDnFycrfsdHZRyH1tY1MW4PkNrWzWc+AO+2b53W+Mp1XhualIdULgROUtLQ21sjryDvPktMZtOzH7JVcPpZHO7xP2md212xzOlx5TZXVdk1QZLxNOHO9kDq28NMxtbzUfFnMyZ2BoDQMwDmvlx1JJqVHAwP+XTdEPxE6OmXMdlAgnKW82WOo1G+qtOdyGRtRpkVLi8mpTY57Sahdl9mx+bK6SZAkQBvqjMW72jK73Oe5wpmM1NtO8gSIA2m2yLw2Bwxhz2NzOMjNRq3zTM7C+5TcdhKIbUbTNFoyuDi2m4OYJEaEk6G0Jc5bFsS9pBuH4c39SZvNNmobuG2B1O9lm+FcOYW5nuDZkTGY2jblNvNab2LhhaYblIyNguAkiBcd73eK85pcYdTBaDZxMkiYI5TMeXJZOnueqvM19TGkk99jUewoi3tmfun80lk6VVxAIbTI6zPnBSWjTL+xkpf1O8Doy9hi5qDadCDputDxGu0VabalMZXVjUOVmUxH2YmItYeKpOz1YtqUw5mhk6QdQLz1B8ltqmIaRBaY8Z9z49xKx9VkcMi2tUdPpcstElFcso+MUgc7qbTlNLIGZHNIJeDIAke/mrs1wcLUyhvtHggtbkbs3QWm4OtwmDD0J7pLCerqfuNiu1eHPgwQ8dWtd6EX9yxSyppJ7fEvLqZW5HcbwlpY1uf2gBA7obLWiBLWgybdNj5kY7gFOmwtp/tGGoyHNa77JdBloFraz6qlqMLbOBHq4D/Cb+hUWLwTyM1N19oLiP8AyHmik7Xtfr7ipfyiupR34svuP8M9o8ZSIdUOUGQGACTNzH9IVNjHezdkdTk5O6I1BuWmDYwxwBOsBVVbjdZtiSHAbg9/oQDB8deqAqdoHuIzkjKZbuWyZi9iOm8LXi6ae18Ey9eskWq3rkvKWKpVX0xUMEkCb2BtzmJhPfxJh7wicoAvpLXMfb92PELNVYLBUBEg5oE/ZJALRO4NxzDwea5Urmc24BIHNpAcD/hLY8gtawI5Ms0nszS4QMpMFg4CqSbi4dsY0tl16Rqo63DKVdr6hhga5zu6IaWmC1rdTMk22zeMQVXts8QKZOniylU+bh4woKXGHNDKdIRJJzCbF5EegiJStMuVyRdRbUZcKgRvDnF7QGhodBEjKSCSBAg3Mcipcdwj2TJcZfuyD3ACdXHXY2kGVaNqB5D3CfZkunUwBAFxeAG+ZPKzeJ8SYS0uD2yCSJEkkbg2jQ3G/krLJNtIti8Kabk6KanwkvomrnYADBbmaH33DJki+oGx5IYMzCZ8I6c0zHPAjKQQbxGkmSPgNtPWHB4kA3NrWjUTBg84lalGVWLaV0i3weMc1paM08uX9Z9649znzmYJ072szz5jqjaOIBjJncARAdcOFM2Eba7xAlWtbgAkvD2tlwsynVAbmJ7ozNuB3YvvusspqL32D4Ll7rX+0ZttNo1IA37oMHlotJ2d4Q2pBzw5pktBOn4mn8QE30kjZD8P7LmpmcKrGguAEu2IuY1EAXtIkStfwvsGyiXObjMO6RcumALGRIuPyCRlyJqlLcOLFU1q+4PxBjHOLLOqBobbZ723i9gTzG/pNisdSp481HB2UOcX02tlzP2YF9PvfDZTYTsvSoVg5+MZIIJaPatLogtvkPMeqLq8Ao1KjnuxlAvAOcl1RjjGXU7+IH3kiGJKr8q5OvLK2m0YnG1afsw0ZnOd7OLWaGmrma4ka95ptIQtbAVw4UabmucYM5mjnDcztXSYIk6brUcT4Jhy4BuOoNtoHVnAOO0FpEbST5LtHsxnd+wxuEzmJPtZd3bkw4SDN5Eala4+wtjJKUpv2qoy5o4gOmr9inma4z3QXHSWnWQ7xhDYvi0Ny0yS42Osg5phrpvpdXfFuydYOP8AbsKcxiPbU4dA1cHGPXcqqw/6Nq9R5bTqUKjwMwDKrHZhOxBjyMap8X/Zi8mOLfs/dAuJ4nNB1Oobw0NEucbRN3kx4ABH0qjW06YkkvEgAAGBEGT1nebSlT/RlirH2ZJyZ9ZkAmSOoltvFEN7DYsd00Xk5SYDZs8WcToP/UhVlJPhhjidbkHFqjKTg2KYyl0kZHEwQ24adfvX6ruJH7MNptZmcyMzcsuDmh9w0k2FjpBVPU4a9pjLm1i7ZkC+h9y0GA7O1muqOaczhTeLZ3uPtKDwQHARawN9XCFbUmt2XWCSdpVRSOq1DkBDjmbAk7NtcnRvnAi6pqlHuhsAkmRBB1mRI30stxV7KVALsrOGRxIDXDKA4kDMRBbcEhRcT7O1DTZTFKGhrn/Zgl0CHHWT4GNFFOMHSHxwyyJOXJhTTe21xFoIII6ELq1rOyRcA6H3uIB0OmvRJH/6YkfRz8mZTIR97yIhEUOM1qf2HOHQGR6CysajqR+1m8TDx8kLWfRGhb4CR7kNantKN/IxLJD4E+G7UuB77QecS33C3uVjT7Q4d1yXMPQgfAXWWrVJ+zYc5BPv0UH6qD4+RUfS45enwNCzSr9mzd2ppt+zVJ6ZYnzlC4jtC15kMpg8y53wFllDgZ3Clp4KNCEF0mGO9lHk1e8kWeIxZqfead4LhI/uuIkeGiqXtOtyJgzsev5qR1OOp2i49EUzCZmnLEwZbcEAbQYt0AOifGofAVJKS8gf9bFgxsDUjmSIdOlje23vTsNiIc1zDdjTAN806jrq4x1hQupBoJvpbSOs+qhp1C1zSIkEEHkdk2k1sZJJp7lvUxgyim4wIdJ1uQ5rDA/wlEYZ0ZmlwAnNqATDrDocjHR5KlxTu9Ok6eEkx4bIqgS9zRAJtbezbDwibJcobFKLWnjXMaH6Z+62dQAZcfeBOp9U/EODwHDW8tdqTznWCdfBVTuIu0J+za+ggu0jfvE+JKMwteGN7re6cxMkHvCGgybgQTA531SXCtyuyZJU4A9zC8loptmHgWkNcQNdy3L5qlrYMta12oMi+3h+a1lTiAOEqUw7WoHBo2aGuGpIBNw2B47LNuq90NJm5kWOsaFXxTl3NkljpafL6g+CDg9rZIBLdI390iVsOG0nvYSMRVA9oGxIMnK4kz0yrNVaMPjKTZhtfVjT8/crDB4nJS0IJqgQdgabx80MyU0DC4KVzVno/YrB0sQyo2vVqk+0Ywd8CbSZtM7Sttg+xGEY95DD9rJd5jK4NkRuDJ1Xg3D+PvoPfldH7Qu56H+S9T7P9uvaFxLhGfNoR+ELj51LDu1aHRUZyaW3p8zansZhDBNJpvPeAds0RcaQAIQtTsDhfaF7W5CQ4FrQ0NIdl+6BtlsoKXav9qxki7mejyevRMqdqD7Vzdg2uf8Ate0/8Et9XCcVUfqP8HNDawHjf6OaBDS3M0gs21zOAJJ8D7goHfo2o/rDCHvAB+zkcWwW5YmCBI18VLje1ziWCPtex99Njz8VBhO25diWs0BNMfvQfmm+JJva+foLcJLkpuK/o2a0gNrvADiw2cNGkj7lzbUKqpdgGms+icRAaA7OQZmXQLtH4eW6v8f2ycWZ5/41r7PY6NfBUdHtjUbiKtbmA0XnT2vLxCvGWWT9KC4qPJIOHVGs9m3F5P2ArnSQW6NExfTzlB/7HxbWPbTxwkhroJF5nR2aQbbIGp2jqML52w4o682kfJFt7RVfbNG1RtIa/jH/ALpj1x2oidxqzC4pmJmSCZzE2/DrKVHiOJpyYeIiYkaiRp0BPkrWrVcx32SY9oLf8zR/NHUagyVpH3WH93D1AuitMklSDGVbqTRXYbtlimaGoARBgkAg6+WqtG/pG4gGZs9bJpMHLAA3iNIVs97TTiBP6qSPFz6y7xLi7RhwRlyua6nG3cp0R8ys2bTjaqN3R0ulvK6lLz5+BTYf9MWLptDGPLWtEBoAgAbXSTcBhsKabC6mzNAnTVcUeXGttL/3/wBNC6LNL2rhv6L9GEE7lOjrCI9mCntw4XScjixxryBRPNL2h5or2DU00mhDUiOBC1xRTHRExdMaANj9eSJo05tHM/RVJMvDGntW4zNcWGsWv4G6LxGJdyBtrFkuHvax0kSdYiffdW+HxdySxt4sSB8o0WbJOnxYZxcY7dzPVHy20TawkRrt+SDqNlbs0qL8pdSaNzl/KOSznG+EAd6nMDY3t09fejh6mMnTVHMyS8yoxdQl/e1kD0/opsJVu462hsbaCfSUJUrZjJ6nz+oRfDGzHS2lr9dlrkqjuBK5bBDMLmBMREeYN4v1suioC4kg8mjSGjlHn45le0II8W33u3nHQ+5R1sELOaDcdD4ekgabLF4++459M3wBUeJOyFsw2cwYPs5gIzEW25qse0SSD75meSPxmEIANoFoCrzE3PXdNhXKM7jKL3Lvg787gDc+X3Wwg+0z8teAIGvoTyUvBcsiXAfaJPkpO1WEb+sODSCAP9TkiO2evQiuiiZUJPqr3h3ESwQDCqm0QE8PWuWJZNmWi2nZvqPHJxVG9ooj0yrRYd+Z9V3JmIHm81Y/zBeV4TFRVY7k5vuIXqnBqzTQqO/E9o/ec0Lz3X4PA0qPfb6ne6bN40ZOXYZSw39potOnd/hwbR8Qg30Q3HAfhc0+jW/mrjtDimUcRSdNg5wPlhyPyWc/Xs+MLhoXEfu+zCtCMox353RlyNNal5L7g3FqRFPLybSf6U6q5VwAAYN3VXN/ij5qzxdAOY8/9PSP/wCdZUWN4qBXpN5VWu/eLStXS3Jxj6mGcrT9ES9u+GiniHMG7qfv/qn/AKmPa4c8nsb/ANtjJ+CK7RVxXxznC4D8OPU/ySxTf2gaPu4jE/w03x8Fp6nbK4+rBil/iv0/Ba8L7LCs1p5vKoeK8FNIVf8A6z/lj4Era9jMZ+yok7vMeioO02O/Y1Hb2b+8CFz8E5Rzpdrr6o1tJwfw/DMrxFzgJvAo5Pc4/MqlxXE5w1Ns3zPd5FrB/pXpXaXhLW4Rxi+U/wCR/wCS82o8GNSi5w+5TLv4gPmtHS545IapdnRpz3CXsd7/AAV5xB2iEk5uDsPAfBJdG4mbXMrD4roCMOCKb+rLRqQq2Dh/Rd9qpvYdfel7Ac/ehaDqZEHovBiT/JRCl9SjMJSABNuXP4Jc5bD8FuSOMAFTS/SI80fRAsZ5ambeQVU9wmPsnnt6Kxw4yiWXJ5ztcRv+aTNbAyzSTLtj2uMQAS0S7nBAn3BQ4fBOkggwZ15H+v8AVD4fiz2h0tiDsIkyBttp7uSvafFGkHPALo0i4J108+nwwzUocI5OTO290YbjPCy02ab962wtboh2vDGiLmbm4i1gPf7l6DUwNN4u77VjMiYs2Gx9Ss3xzs8WhxaJDTBgZS2PIT/JbMPVKVRkJWWNkWCxwykzr9fJEDFwB05cvqFk/aFkiUZhsfa+uibPp+6Orj6hdy/xRzQNrTaJ2/MqsxzAbgAeg8FN+uTEWGvPp8ZKkq4awki0RvMgR5XPolxWgOSakmVWDbBvzHv/AKIzGYnM9x6/MolnDu8Y6keRF/CCT5IZ9AnNrY+6QAffB8k1Si5ajO4pR9QR1RND0qlMhRErStxYQypdaXAdpiyiWX+0x37rgfksmHJ4el5MEclau247FmlivT3VGp472mNb94nXmwNV72Rw/tGMedy//PTXnmdepfo8YP1ds7Cq73D5hYP5GKhitd3+xmOdxkn/AFr6okoAhtUf9NQ/ioVD81he1DsmMqAfdcB+6AtyzEj2dc8sNQHpQj5rzvtFihUxVZ3N5KV/GpvI/h+hORIv+ytQ1HFx19tQ9zyrognEnk6riiPEsqj5qt/RsW5oMXrUf8xWsbw0PxOHA+9iq7fLPU+QTppz6lw83+CzenC/h+y57P8ACi2nw8c6tSf8LKn5BYXtc4tZVb/8zR6Of+S9socHyNwwn/dvcdPxtePmvGP0oUvZ1nN51Afe4/NLngePLG+7/RbBNyT+H4f7NZ2lIODqDkxx/hcPms/2O4WH0HC0voub6EH5KbjfFf2Dm/iYR6hQdh+JZcgOgD/9S4WOM/AdeZ28uOsqj6GM4jg4quA2j4BJQ8T4pNV5/wCYpL0WPDlcE/Q5E8kVJornkclG+OSEdVPMqN1U8ytqgU8dBbw38Kjyj8PvQxqdVwuVlEHjLyCcvRT4XERbRV023TQ5RwtF4dRpdoOr1SHSEVSxQDZc4TbYGOX0OSqHDMdfMopmHy6gkk2CEoKia9bexpBjZBgWO8SSRJ+QPn1RdNlN5AeLwQYO87W/rKpMO8kGCOUXF4Nj8irKvg6rnMAcQ093N4gEOPSI8Z8VgnBLvRz80PIMYCCwHcGXTIBJsYnTQ+WyLfiGl+UEWFt4EdRfSfMqlr8IxDXGTpABMQQZO/ISPIoWrUqABwiSYmDyJuDvoLT8zTwlPdNGN47Bu0HDQSHAgbdLcvcs/or/ABNXM3LuCWjx3AP1qqGpT/P1XSw3ppmrDdUwvC1zcc1eUawcxukiZMXInRZdpVhh8eY16/XW2qOXHfA26L9uKBADZ0gO5XkTz3Ciq5iZaNZB0NzEifVB06zTqBzmOe/jorD9YaZi03O9wDPS+qyOOkKlboqoMSdf6KE0j7vlCsm05zbAbb2dYJmLZZmmo06NB/1JqnvQ3TasrXUbhM2+uiNrU4yx0PxUdejBiNS23SCE2MyriQtcvUOx1X+zUw3X2GIcf8DifgvLnNM/Bb39F2Pl9ZjjZuFxJHm0FZ+uwvNjVdnf0YuU9MX6/tBXEpoYfM7/AI+GYR5QPgvO61WXE9VuO3XEw/A8PykSKRY6NoDLFefF63LBHDN6fT7FYTc42/UueC8XNFwI/E137pW47E9pPacQwocbe3e798P/ADXl7Xovh/EHUqjHtMFpBB8E/Fix69cuQ5HJxaR9g1sS0FokSS2PPReD/pi4g19cZdnwf8NlW1P0lVvb0XZ5DRT3t3eax/HeMur1XuJ1eXepKd1n8doSnd1Kvpf6JgzPe0arifEQ5gvyH8K2/ZPhTf8AZprb5Kn8N14r/tMxC3XZ7t6KeAdQP4agH+ILl4OkjDTH0kn9fwdyHVeN1Gq64MPjn/tH/wB4/FJC1K0knmuLVFVFI48ncmwx1IcgonMHROLrfXwTCfrVZkaGl5CgD7qc1wjRMDvq67nRoKoeKg5e5QVK2uvopDVtdCPejGIJSSQ79aMESYOwUmHffSwjkLTHzQildU6zsrtC4z3tmgwFdrSSdribi4FiLTBuOd1Z4nFuzTTe0giJmNYBtF4AnzWUp4iedhA6DrzU2Grwe6CduYuLC9uayzw27L5lriqPQcJjjWp022zBxBM2ggmLjqTzsqviWFIqGASNIBFhcGx1Hh8kBwnEwHEZtA+OrREAjfLy98o3hrnOIBcbwHRJ72YNdG8iSfKFg8PwpNrg5M4aXyD4zhgIyAS7MWA2MWEQBzMCepVJxzgZpuOWctjpEyDFtrfJbOk/2TWuy5XZ8sC8ZZADRtznaOaHx1DOe87MA1wAB7pMEEHeLmSeQ5FXxdRKMvQXHNokecEQutcrDiWAIqEWM3kaARf66KudrZdeMlJWjfGSkrRO3EkInC4om066+V1XZlJTfBQcbDRd0HkzcXHLe3zhPxIF56QesD8j6KuZXmPCPr62RlOtIHPb1OvqszjTsamqJahADT6+X0bqOpd58vhI/NPe8QP6+R9VDVN+7AuN42EfBBIu2iCqLj6iEdwbihwz6jh9+jUpf9xhCDqDLlmLiTvt1UQeJvb6KfFtCZwU1TLHjeNLqdJkQGAx5taT9dVRyjHukX+hH8vgg8q0ZMkZSbjwBQ0qhZks6Y4pBqilsSiQ1E0vXHaWTJU1NkofmSzpkrkoWEfmSXMqSFgD6hufJRndJJJRpGkpbJJK4t8Hapt5BMrBdSQQXwDSkdEkkwUOnuq1wf8Aum/3wkklT4HdvkH0D3neMeUlXXAx+1pDa1tvtFJJc/qPdfw/Bz5+8aZt2gG4JMg6HTZUbh3H9Gt94v6ykkuXi5fy+5gn7xQH/cv8Xf6llouupLv4O50MPLIgupJLUaSSnqjKbrHy+SSSXIBNPe9PiE38PgPgkklIshlc91vmoqY7w8QkkmLgJKNB5/5mqEC/1ySSQRddgUqR+qSSYLOVtvrcqJJJFEZ1cSSRAPFdw0cfUrqSSlEP/9k="/>
          <p:cNvSpPr>
            <a:spLocks noChangeAspect="1" noChangeArrowheads="1"/>
          </p:cNvSpPr>
          <p:nvPr/>
        </p:nvSpPr>
        <p:spPr bwMode="auto">
          <a:xfrm>
            <a:off x="917575" y="-122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144">
            <a:off x="1389062" y="2959195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4422">
            <a:off x="3653357" y="3033293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16" descr="data:image/jpeg;base64,/9j/4AAQSkZJRgABAQAAAQABAAD/2wCEAAkGBhQSERQUEhQVFRUVFhcXFxgYGBgYFxgVFxcVFxcVFRcYHCYeGBokHBcVHy8gIycpLCwsFR4xNTAqNSYrLCkBCQoKDgwOGg8PGiwkHBwsLCwsLCwsLCwpLCwsLCwsLCwsLCwsLCwpLCwsLCkpLCwsLCwsLCwsLCwpLCwpKSwsLP/AABEIAMIBAwMBIgACEQEDEQH/xAAbAAACAgMBAAAAAAAAAAAAAAADBAIFAAEGB//EAE4QAAEDAgMFBAYGBAoIBwAAAAEAAhEDIQQSMQVBUWFxEyKBkQYyobHB8BQjQlLR4WJygrIHFSQzU2OSwtLxNENUc5Ois9MWJURkg+Lj/8QAGQEAAwEBAQAAAAAAAAAAAAAAAAECAwQF/8QAKREAAgIBAwMDBAMBAAAAAAAAAAECESEDEjEiQVEEMmETcYGRodHwwf/aAAwDAQACEQMRAD8A9HwO1JPfgA+PsVl2LHgxB8Us/ZbXXgEHgPwuoP2QWtDqRuP0vke5dDpmStFfU2ZDiWZmun1fw5KGJwTgA6YeLHgedt6NV2lUEh7QfDToUzhtpjKJ7/EHUDx18FeScCwzCmC4xNuFvxSIwgaYInMbzPna6uXVGOvMNO7geSSFDtHgMfGXS9/IhJMbQpidjPpDNTfrusfLig0dqvblBnKbHin8XiPsk576gAO3ghDq7OykOaIO4GJ6aQVSfkVeBqrBbLYI4amOh1QdnYw3ad0mdBHmoHAZzmDiHGzgRAM9FulgX0TLQC3jN/JTiis2GfQc9pJjlZI02gi+6ZGt+QVgNstqS1rTPhrvsq0MEkmZ5A+N9EL5B/ALEVGRDWloPKxKqMXsdwAJcwNPE36Qr7GtGQkEEiDb8Eth9mF7c7pJ0vaPAq06Ias56uGBpaY6gTPTeq3L92Y4q52psuLgHmqpri1bLgzZbbPxYDMup4fEqwaC4XgLncLiMkkGCU8zFEgE5jfcPiocSkw2NpMDDvKoqIDSZH5K2xlKqG96B70k402gHKXHmbeSaExDHVcwCXpSQZ0AVriZLQ7s2gcjJSJpZje3KypCD4HFgN3nkt47tKgEMIB4pZlYNNxKsX7SaW2MbrpNDKetsst1I80o+nBgFWVbEg8yk+yJPElUhEjhDlkk+fwSr6BCcxOGc0X3KOFwbnXykgeSAEMhRGUXOsArQ1BENYJ+dVKlhXfaHx9yVhQgdncShuoRo0nqr9tNo5lL1WzcABTY6Kgtf+isViaY4jzWIA90r4QOFrEaQIPmkquFqNbZ0j7u/wDP2J+nXJFr+wqdOsCba8DY+C5LaOikyn7EubOnEPAI8HbvFBZQp7pBBkmJb4bwr/FYZrx3vP8ANIO2YAZpkg8nH2qlITiV1TY4f3qbyQdbTHkts2aMve7r27xvHSyJiNmvBzEkE/d/BQFCozviHgfe1HTeFV/JNfBIYJr2nMA1332/3hx8EKjgaoa7M7uGYBEk9JFk2zECsCTZzRobRzBWmYrLLjmI+0CDYjhuO5LI8FWzEtzEOY5rzEX1RamGIuXTNsomes70/Uwza4DgTlG74KrbRLKvcMt4GZ6BPkXALB03UCSQ2AbCbweBNvame2a8OyW4iPmyli6Ln2Zbec1h0jeqd1N9NxAzETqBHWFSViuvsErYPs5cCI+0BuG+J0Qn44ghocch0JiUX6X2lpuZB3EjmNAeaicEBTy+qf0rg+INlX3F9iwGzGvpXEuj1guV2rscsvMjhw/FXeytqZJY8iBofzTmMpB7TrEdUk3FjaUkcU2gBB04zv6K0oYtkWG/etfxQ4TOm6fggP2eGuGa8kablo6ZnlDrqPaRx+dyVq4DvwYCbpns9zomeftQap7V8tn3H2qSmLYqi2QAz2WVdjtnvnvQAuhqYIhsuf4JP+L6jhJeI8z4WTTE0c83Z5JNwn8DhGNEmJjqmBSbTMNlxPH5uidnuLQ0fPAKmxFBiKeZ9uO78E9hKDWkZmnx/JWZwAbdsSqzE4ck94nw/NF2HBvFYHNJABHElBw0tOX/ACTNKkQIJtwHxK3VoNAsL8UAQfSaOZ9nsSlPMHXiOaK1pmwd1/NRqESO6fEzKAJuqk7o6JSp1EdVZmiCIPkAglgFmtHVICqPgsT7mun1vYsTA9iIvZTDiImY46+5RyqVNxC5jVDVN5K1VbF4k9bjzUqdaURp6QszQRDDe8zoCEN2GqetnOn2bjy3p9zeCBUY4aa/PBUmKiurYIEfWGJ0LRr+sNyw1QD3W2bYuGvjxCO6odSPEX8DvhCdWv3QKZI1GnloqJFK4IJdSc0dDBkboK0zagNqggx0UquEnvF4LiZ4IdTCtcMzu7yV4JyY/EsbD6cjc4GfaFHEFlQDu5jEjh43BVfUY5n3g3ykLTMblMthvK5B6yq2+BbvIDE7OImIB+7M+1LgOcMjpkaTJPRWh2gx2og+z80q/FgGzWnnofPeqVkugDKVR4hsCP2b+CPhcfUByWNtG68wZUO3giDrpy9yL9IaDmgZp5a80NAherjYJlvt/DRHFJph0Bx/W+ZRMbhBUaDF99gPI6lVtJrWyHEtjrB5FLlD4HnNzDRonebAeV1CkzLAz8hbXxKYpY5jqYaW5fG3tuh4bDtJMOaQLxPtKz3LgunyDLQ0yQT4ws+kHKTEBTxIg8QhOeSIExzsqEJtwuY556BBrW9YT1Vi6hlE3JUA2b2lOyaAfZ0MpOrhHanyVk9vEpPECdJQgYlSbfeOkLVdzZiYTNJ+UEEfPVCkTfXzVEmU6QjluCSxGHE/gmK0eK1kta6YCRZuv4lb7Mj8SCQm+yy3PvS9Yzv8ASU7ELFs7z5LFMg/MrEwPZsq0GqZaolq5TYmxo3wfYpzw85/BBDisc5Kh2GGJjX8UOri+e/gguMoZKNqDcZXvofNIVmHjKZqFBfTWiJYo6yFUM6pl7UF7VaIF3PKA5oOqZc1CexUiRN1JDcxNOahkKhCr1jXEXiUctU6LQDuPwTAJgto7nSOke8purSDriOf2v8AJKYnCBwzCbcAE7g3RTgxPzqspVyjSPhkP/Djj/rG+An4hVn0U0cZlnMDhw7SNKhB3niF1NSqeJ8yucxlWNo0pNnYWs3xbVoH+8V5GjX1EzvmugeYQ4T7Cl6tO6yvTdM7kQs7q9Q4wBGZLvAaiVKxB0Un0gRqgQqKs6oL6cGRKNGXmoVHA9VRIs4Tz+d6jUfAgQSjdmQhvamIBmEameSG2d4KM75hDe/iqJB1jP8AmgPcpPdwS73qkhWbznl5BYgytqtoWe2wolELVEtXCdFECoFqIQokJgCIQ3BGIUHNVWIXcEJwTRahOYnYqFXBCcE25iG6mqsmhJwQnNTrqaE6kqsVCTmITmp11NDNJVZNCblIORzRUm0hwKLBIykQRCwU47toJHzopCiOCl2e4iVlN4ZpFZQ3VrBcvtep/wCYYODqzEt4/Zpn4K3fSbe3tKodogNxuBcLd6u3+1RP4BeTo+9Ho6i6GXdZjhpEDqpMJI71kVxlRyr1rPPoGGCLgJZ1MzMlMvQHlJAwLgNUFzkV1NQcFRIBxQ3nmfnqjFhUHYfiqEKVHhAeZ3p44ULRwY3qtyRNNlY5qE5qtHUW8EF1IcFW8W0r8i0n8vJYjeFHsRatFqJK0vP3HZQItUS1FK0U9wqAFiiWI5CiQnuFQuWIZYmiFEtT3CoUNNQNNNlqDiagY0udYNEmxNugunuDaLGkoGkgVfSGg0SXOjj2dT/ChYD0lw9d4ZTeS8zALHtJgEnVsaBNTT4E4tDDqKGaKfdTQyxVuJ2inYqQpdEc01E0kWFAjRnkhVaQAPJHNNL4qzT0UTfS/sVH3IQe+yotrf6Tgj/XuH9qm4K1c/XoqnaZ+twh4YlntDgvP011I7ZvpZ0+RayKbWqYozuK9KzhAFigWIw1I4GD1gH4rRagBR7OSGaadyqJanYhF7CgmiVYlqg5qLExDsioOolPGmoliqxUV5w6gcOrA01E009wqK/6OsThjiFiW9BtO4rbQyxO9QG1eRPRUu2KbgwvNYNay57hI0AMCZmeiMaWUtZID3tdDgx0dwNLjdwiZIgLkwdNlv8AT7xBlQqbTykg2XPY2r2jagcQAwuY4tLg8uAzAgkkZZG+/RUOwdqPfUZ2lRxGYNMm9w6Dm5ZUrQWegO2kAJnh7UP+OG8VS0Nr0a5kPcWNLhcxcAkTv3AidxVLtPbbGVnNYWuDYEZojugk9dUJg2do3aoOgJ6CVg2kOe/2Ki2zh4pVHU3vZlbmgE37sxqlPR7EVHNLajHDg4h03mbnoPNV2sVnR4raQ7JzmlpjcSNZ33+KrKG2XW7rPI/4uSS2jTbTAyAiXtBueD9bqGDqc/b+a4fU+5fY6tHKL7G7ReaJszTh/wDZeN+ke2Xh7rNF90j4r1/EH6k9OP5rxT0rHfd1Wno5O2ZeoiqOh/gu2zUqYxzHOdl7F5gvcWzmp3gnr5r1Gni5nkvHf4Kf9Odw7F89M1PRelbYf2b6eUkBxhwzG8Oba8rsbyYLguxWEE6AAmd1lChXa8S24SdYFuHeSRdrtDxdltbn7PIVfEltEZCABTbIsDcbuKneMs321H59FWbSxYALYO68W3FI7P2691HO8SGVGycwnvOptECL+uUT0srRS5lwv7bKZy6WVD3Ir6tUcd3NVu1qgDsKf/dUfe5QqY51oj1RrKV2tjCRhwYtiaB3/eP4rlg+o6Z8HT4zaMVHsvliIgbxe8TvUqdOg+mc1IuH6xEjTUKu2ycuJqcvLQJrAOlh+d6z1Jtyuyorp4E9nbdP0ynQEtpltSQcp9RndvE7gF0uBxbKolkka6HQlwG79ErzjaLi3GUy1xaYqXaYNxxC7X0WrNbTqZdzG8SR/OHXqSvSTdJ/BwUrLo0uR8lA0v0SVDHYwBvWbxfUb1X1Nqui2aP1T+CNw6H8oMwDbVRrANpFxEHtQzwgFLYLa8E5rW3iETHYoHDVCL/WndP2ENsKQdmFLphunMLHYAzEBAwlcur1IdAgSOe4+9M0toAtBv3tPEhO2FITrANEm86RPxhV+NwzpBeIG5rSSNdXGBJUn1A5jpnutndrLB8UfFV+75e9ZSm+DSMUIk8ltY7E3/JYsyxplGm+jUMBxNVw8M5sI3QyPEpPaOzHUafa0nu7SwsIIDwS4Ai+6E1sB4bhxVp5mlxqmCQcpYS2RAGuZxvyXS+kdYjCv5xM776LXa3Rz2ct6P4OrVpuzkkOcXudcn7Qg80ttXYbMPTkEknQSWmSCA8CbxJ5XTPovtdjA0VXtaMu8wD3CSTxufcs9LNose6mab2ubBFnAiYJjkbiyPptSoHPFnLbSxAa3ujKCBaTroTY62QdgbMdWq1HEF7ZkwW5pcZHrcgfJAx9PNBvEDceJ3rovQumxjnEifV1H61+qc1tiv7BZL7a+K+qeyHMc5hgOymQGkGMtlPCVHtEFjyIjuxM88xT21cDRL2ktJgWva+aQQInRU+3Nruw4a5rQ9rzAa7N3XAFxiDcQOslSk2N45N7VxAJYBnae0aS10TEOE2MRfit4VpkQJ+Gs71LZ20O1wxeWNDi4aCdzNDEgd4+ZRcHeDvnnf2Lj9QnupnVoPBdvE0T0XiPpaPrH9V7e7+Zd0+dy8R9K2/WP6rT0nLI9QH/AINauXFkkx9U795i63002qBUoXsHEyDP228OS4r0KrBmJzHQMdO6xLRE7l0/pNtDOxsGACSJg7rrsy5Ujn7EdvekbywsY46s0P2buN+uVXmK2k76BTeDchlMzeQ9jZPI3K89GJvuOu8/iu0xOJDsBTEiTUo2n9BnNYp9VFXaLL0LwrK7K7KlwHgxmLdC0iSDxaPJU239sufWr0jAayrDOMNzg3Ou5ObMxT8Ph8RTpkipWIc14PqETpadCuWqyK7g85n5czjxLyb9ZB81m9SMt1M1WnOO1tD1KpYfO8pfata1EzpXon/nCixyT2s+zP8Ae0v3gsYrJvLg7XbVGMRUHTh90FNbJAywYOnDkhbZf/Kqh6fuhT2bUA0WUhx4OV25H0yn0qe5GOLexsMcWyDMb4O9D9ILYumeT05sx7SDmpGpcDQHKCHXM84C9N+38I4O/wCWQqY+qQO+48JPG6t8Dt5rwGv7rgIjoWxY9DIKUxkd05C2Wixix4W8Es+jnc0tyzobSTGhBF8w06LOStGt0dO/aNFsaOJza3MjrpKV2tjf5JUc0wO1MRaPq90Lh6RqOdnBBaJtmHlG49eCvKmJJwnYsaCS+QZgDu5YPnPgURwyG7LfZ2NzV6kb2tI+O9bwtaGUj3sxEWzRAIIm8Wl2vFU2yKmTE5TqGX389RqLp3DYgFtBga3MHhxdLZAH2ImbzKtrC/AkwzapyVP1P7zEbE1Tl8R7wl6LwWVLfY4fpsTGJcMviPeFlLk2iJ1KpkrFlTLJWJDL9+HbSwrQyAMtU2iJOQk+ZVh6TVv5K+CNw9bnBsvLmekpNQmbOYGEQY9Utkc7Arq8Xjs9GrexIItBu4HRdC7HL5OSxFbust9kcODU3gaZdTAGpe/ePuN5c1TYuq2GAn7I4cArLZjCKbSBfNUIm2rWMBvuzWWncjsWVX0Qce7Uc4PsAGvGW5OoLZJVlsr0TdRkgOcTEgloFibjSLHeucwHpRVcZc5ncyTpeHAEk8dVaO9LspaO1EufBgsMtgwJBtfJOi45Rrk2TR2NVsvP+e5y5v0ud9TREm1R27+rcnTju87j15O5qo288vo0rfbd/wBI81rDkUuB3ZNZrMIC4w0Okk6ARTv8hNbL2pTqE9nUa+NY3axPdSGzKLuzb3XObaYBLRanqbjRWVOgGmzQOgA48Grm9TW46fT+06LtQaJ6fO5eM+lMZ39V67niify/BePek7jLzzT9Lyxa5U4J3fiD6uu7UWSe0K57YgkmzQOQgcVd+jwaajs7cwyG0TeWwuc2i1wrHO0tdDZB1Fl0OrMYjrHfNvwXrP8ABHSpuwtUuptcRWNyxjjHZ07SRK8gY6wXrn8Dzv5JV/35/wCnSXPr+06NNW8nc4uhSDSeyp/8GmfiFy2IfSBksZe38y34PC6HE18zDbQLjNs1oAj73uC4k2dFJDNehQBGgm16Zj943XOemdBjKLHNj+ep6Ai3fPTcD4K0x9X+b+eCqfToE4YACT2rIA/VqcFrpye5Cn7WXO0MK6pXdVbVqZTlMNIyGABw0McUXDMI4ry+rtKt2r3h76ZJkhrntA03E+9dT6KelBf9TWM1PsuP2x90/pD2jmL6y02smMZLgl6TujEU+j1rZm1m02uzkwSNPHUSJQfSevnrU4kRnHqkniDA1CQNFvZua9ryZDgRmGg0ILYIkzxXW5qKr4RyPD/ZaY3bZJDqZJY2Q5pmNbujcR8Eu3GVHkxoCNDAHn1lU1Cq2DOYEwGhoAbMTDgeKbwWMytqBxa0AB9zBizSB5jyWcdS5UClmi3o4Z9R5JrZHwYN76etEZhpxK1SxRpObTrNIcLhxJcHD7zSIDhpcXkKkp7eadCTBsR+aebt1rqZbUaTTOrSD3TpmY4eqefnKtpvgpl7hccxtR7+2pzkbltrEgghwB4aK+w9aiCB9VINiKbgZBGhBINryuK2tstlFlN+ep2dRpGaQ9oNiA6GjUj2ckHCbYgUy55JzPc6Q45TlIaCd88eaz3PuNOsM7LZVdzqdaWsADIESTZ7Be1kfE1rfZ1HvVL6NbTDqVUWnsySINiajO7O9BxTw4ghxAImxdG77rXe4KnnKGpJFtXqd42b5lYqV9IEznJ8Xf8AaWIpj3IA5zBlORgh7ZhuoBvE+O9PY30lwr2PayWEj7TSBygyd8Lj6eIbULGzUIdqZkZt/rbkB4Y3tGkZ4NpfE/2dfAolPKMKZb7X20wOLWAQDNoiIaIEdEZu1KtWm1lKmQ7KbkgauDrT0CG/aLKYpGkylLgJJLZaTuzB0+btyJW2c4V2VnV6YMiwkFwBFhHx8VMtR1yPYhTD7CqSWucBLTIaJki+pgI+F2IKd30qtQ2juyBzjM2VfHHHn8/srYxh+R+SxlNnUtBCFfbdZl8tS9r02sH9rORxUBtntGBr23aSe68OuW5bktAAjgSmNqYuaTxb1fneuZp1j3vnj87l0aC3K2YakNrO22HtSZY0kNDQYOUybN1jkrNmJvu+Z5Lz/YWJb9IZnJknuxETfW/DhK7JtQfPjzWOv7jbQwjoXY36uLfIXk+28aKgeRIkmJEWvBXcY3G/Vm+47+XVedYypLT88VfplyLXFMLnqOIZOhsACSJHI+aDi6LhVhwMwJzTOm+bodHFvpnMxxbuLhwJvfw9iyviHF2c5iDaXGXHmtZcma8DAbYL1b+CV8YStP8ATO/6dNeQnaIgWK9C9D9sfRcO9jx67i4EPpxBY0D1nDgsdV9NG2nzZ6FhsVmY4cFym3qtm9fgpYP0laM0tdeBbI73PVHtXaorAGmHETPq+C5UjbcWmNq2pdB8FX+mz/5N/wDI3916Vxe0O6yQ4ZWwZaRfrChtescRQDRIOZpiJOjtI6rXTjT3dkZzmqaOObW7xTeyKn8pox/SN96bb6PZdWVHdWkD2D4o9HZmRwc1kOBkG4uOHFV9dN0kzlWr8Mb2zi2srsdUaXNAMgWN2205oGEx9Vrqj2UXiPUzHKWhwdoHHv2WUfSCkH95gkOyhzi4yQddCG7vNX+19r0KtF7szjULDlBMnPl3xaNfYrltbVlbVzZxP8b1Kmr3gngYmeEb1FrHDcTmB9aZd59Fc0WgMbDWh0HNZkgg2LT63miUojM5jXwbZufA+S0cnsbTIbwVGydkmm8gm5FhFpNwCVcMqWBBv8BxmyZxFRmeWsDSCWzJItMW3GBv8ikMRtEFwbOb1jMEx3iDJ52P7Sr5ZR0GytotLXU6rQ6m712G/wC035sq3E+i7hmfSrU3UhJGbMxwbuBOXLbjKDTqTBBh4uOfTny3hW+F2yHUnU3uOQghzSC5sSZIiHtHMExwUTimPDwyhYyvQGYd0VO6C0tc14kECxO8A3hSwuJrPaSynIEgEG08BcFZV9HHRLHCqz7MHNHx8co0SOVzLXb0MX8Flu2GbVD/ANMxX9C/zf8A41irnYqqNHP83fisVbwtADhqrvUY5wBuYkCd8mzfYpup1Kbe+MxO4GY6x+KJQpYhuYGnVIOktdAPFH2bja7A5j6TnNJkh9MwfNsKbjWR0u4TGVW06bHBtyJILgXC2pyxlQqWKtnDDa5sbdTnPtCJtKs5zIbQDIv3aYHhAalWYirGXI7KR6vZnKDxAyxPNRUZZwPcvC/RbUdpOdTLxTJaLTldAjmGELVHbIdOVotc2dbmYZHmUts/EnsXtcKoP2RHdjmDHsTfozTeWvBe+kDqcuWnpElxbruABJT6XwarWdgq+1WPa4C029ZovwuRKraWHe+crSRvOjB1cRHzqrrZWFcyo5tAl7n29Xhv4xvus9KMPWblD6jnOGrRmOXqdPIrZP6ayTKV5ZXbO2YGVW1nwTTvY+Gum/UldKzblLcH+/8AdXNV8UQ5ga52QxmBbaftEtEyrHEMoZHFhYTFgaZ+LVjOUZO7/k109WCWWO4vaIc0gZhrq2pv/ZXPjZc/abE/peWgQaeJApl2WmXB0aAEDjEabl3uw9oYY0WGpgySQMxzPe08TYZY5K4tx4CThPycPT2T2pimJDT67u7TH6jR6x5z4hSdsZkmCXne4kAdGhtz7l22L9PcKysGfRWhhsSWgkbh3SbieasaPprhWHNR7NhMXbSgwbgSGkxcKpyk+MGFdkecNpmn6rcvOLnxP4q7e6h9Ha76SXVTdzSw5WncJLYPCcxK7un/AAhs0fUZaCcwOh0mW2tdBxe1cFiYNUUORa8Uz7xN4WUdNrN3+/7GuK/3/TzBj5I7lMmR/q2G/Gcv5pmnlBDGNZeZhrQ32DdvPyew2hsrZ5a5zcRkyiYFZj+sAEGfwXPYYYdtN1WnUEA5SHEB/KG6kHxULTneZYE7b5pDNLB0ojK0zwEX4jgi08CG+qZHNU7vrRnBkboyW5Q4EpKpii10CSeWWR1AAK13STwdW2LSbOvY6Boqjb1TLSe+YcBY8DNvbCrmVnxIdbr/APqFurSfUGVwLgbxJgxfdUPBLdK7G4JrBU7Bcxr6b6kZWODydTGYXjo1dTtH00mXUadN7CTBcyCI1mSQdDuC5uts1zg8QWtDg0mCALEgAGB5eKDiMMGUw0CQJ1MHefnwW7inGzkbrCLHA7OrOeasRTdeXHKDN4a3V3KEOrj8t3CSXEDwi3Aaq1xtuwAAaOzbZpkb9+8qh2kSWv8A0ag4Gzs3lePNEW0rCqLOjtumXvFSnSN3GHOJJIto2IsEyPSHCxH0ak0folzT/wAwKrMNULX5oHrHTk46qeIZD3AGI0ne03HsIWWuqdhYV2MoucOxkADeQTN500j8Udt+82xFzH7wVS5rgZLRbR2/3aeKZw2MMzpujcDKvTnuQDtVwqkGwc2xiRYEnOI63jqN8WTCwnLVdmk7xmsdMrwQ+OEkhU9Sro5triReWnlw+fEZwdOrJIh+upjq0TAHEDTUWmLdPkaLmrsbCAkGsGkEgiH2ItFmLFzxblsWmR+k/wDFYp+nEMeCbKpGnseR70VuNcPtO8K0fBKt29SmDTpxMSWN85Hmi19sUQ3MKdN149Ut3WPraaJjtDzNpOEd+pf+ub8W3TlPbD/v1P8AiMPwVPg9r0Hug0KV4iTUuddQbK0NagNcPTP6tar8QgLseZtmr96t4OB9zkGvXNQy8VncyJ8PWS5x2Fj/AEc+FY/FqGMdhR/qawnWKtO/mEwLKgKDf9ViQ7iAEx/GDBo/Ft8PwKpRj8Lup4kdHUSifxjhyZnGN6U2n2MSthRaO2k2J7apH6TJ9klBdjqZ1fTP61Af4EmMbRIgVsWL76FX4HRYcVRH/q6o/Wo1h7yljuv4Chh1agdRhz1puHuaFprqDdBRb+q6qy/9pAGMw/8At9MH9Jrh71JzqJs3HYQk8Yt1lh6JbYeP4Ft+AlSnRc8OcQS0/wBO7wmTPtTztp0zrSw7urqZ990pTwbSZ+k4J/LMz3mnKk3Y7zo7CP6PZ+ARUSla4CmtRdrhcOZ1jIJ8ljqNAiBhWjo53I2hwjQeSGfR+r/RUXdHt/7gUD6O1v8AZmno6fdUKfSFs27ZVAz9Q8TwNQ8eNTmUnT9G6IDhL4duLDA4aVATHNMHYdQa4WoP1c34FROBe2Zo4hvi4cP6tFIX4A4bYNFjXNd2T51L6dQGxm+Vxm6VfsEB5c2pQiCMv1oibW7vDjKadVI1NdvVxt5wtDFj+lqeIYfe5G35ZIlT2A8Mc2aJkyD2oGmghwA8U/gMAWMDXU5I3tr0jPhZDfWJ0qN8aQ+AKi5x+/TP7Dh/dS2X3/36KTrKZPaGHe9ha1tflOV0dMpVfhvRqrWpkGWOaZPaSAQZs2JJ0TLif6rzI95CHUrEahnhUH4oUWsWSkMbbrxUpN7vdaB3RAsTukqtxL5ZiB95rXDq1wJ9kqVWiTfK8fquaT7WqJwbokiqOrAT7IV1iinknsih22bK4es4ybWmd+ia2owsA9UkWJBm0kiT5+SVwdJrNZudzMp9jiPYmKzWZnS4mSZBadZ3EJTjujRNCPbzO7otkxfWbO5i0W4hHNFm4s8Q74hSaAN9I+XxWMdOUXaBIE3EltzJFgfGfgPmFI2ILSYmQeB1goVSnDsog72kGf2T8+9ToutBFj7CukBtu0bXBnllj2tMLEi6m4bgecT8FiVDOXYO4fngiA2I3f5LSxIhhcP/ADrf1j7la4k93y96xYrK7GsLq7qPcjrFiANgLTlixNjNNeeKYZiHDRzvMraxQMZo4hx1c49SVY0sGxw7zGnq0H3rFiUuAFto7MpBtqVMTGjG/guOxuHaDZrR4BYsXMnklicxpZSOOqNb3ajxfc4j4rFi3iMZwG28RP8AP1v+I/8AFdlsfa1Yi9Wof23ceqxYmyjptn46oZl79T9o8TzV7RGb1r9b+9YsWLKCVtl0SL0qZ/Yb+C5ja2ApgmKbB0aB8FpYknktHOYlgBMABJOYC8SBp8FixdEeDKfIyWDgFEW0t0WLFRmRdXdA7x9YbyrEGXOm9zr1WLFPko2+g2PVHkFW4umBoAPBYsUjK6rr4o1Q953gsWK0JkzVI0JHisWLEAf/2Q=="/>
          <p:cNvSpPr>
            <a:spLocks noChangeAspect="1" noChangeArrowheads="1"/>
          </p:cNvSpPr>
          <p:nvPr/>
        </p:nvSpPr>
        <p:spPr bwMode="auto">
          <a:xfrm>
            <a:off x="1069975" y="3016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data:image/jpeg;base64,/9j/4AAQSkZJRgABAQAAAQABAAD/2wCEAAkGBhQSERQUEhQVFRUVFhcXFxgYGBgYFxgVFxcVFxcVFRcYHCYeGBokHBcVHy8gIycpLCwsFR4xNTAqNSYrLCkBCQoKDgwOGg8PGiwkHBwsLCwsLCwsLCwpLCwsLCwsLCwsLCwsLCwpLCwsLCkpLCwsLCwsLCwsLCwpLCwpKSwsLP/AABEIAMIBAwMBIgACEQEDEQH/xAAbAAACAgMBAAAAAAAAAAAAAAADBAIFAAEGB//EAE4QAAEDAgMFBAYGBAoIBwAAAAEAAhEDIQQSMQVBUWFxEyKBkQYyobHB8BQjQlLR4WJygrIHFSQzU2OSwtLxNENUc5Ois9MWJURkg+Lj/8QAGQEAAwEBAQAAAAAAAAAAAAAAAAECAwQF/8QAKREAAgIBAwMDBAMBAAAAAAAAAAECESEDEjEiQVEEMmETcYGRodHwwf/aAAwDAQACEQMRAD8A9HwO1JPfgA+PsVl2LHgxB8Us/ZbXXgEHgPwuoP2QWtDqRuP0vke5dDpmStFfU2ZDiWZmun1fw5KGJwTgA6YeLHgedt6NV2lUEh7QfDToUzhtpjKJ7/EHUDx18FeScCwzCmC4xNuFvxSIwgaYInMbzPna6uXVGOvMNO7geSSFDtHgMfGXS9/IhJMbQpidjPpDNTfrusfLig0dqvblBnKbHin8XiPsk576gAO3ghDq7OykOaIO4GJ6aQVSfkVeBqrBbLYI4amOh1QdnYw3ad0mdBHmoHAZzmDiHGzgRAM9FulgX0TLQC3jN/JTiis2GfQc9pJjlZI02gi+6ZGt+QVgNstqS1rTPhrvsq0MEkmZ5A+N9EL5B/ALEVGRDWloPKxKqMXsdwAJcwNPE36Qr7GtGQkEEiDb8Eth9mF7c7pJ0vaPAq06Ias56uGBpaY6gTPTeq3L92Y4q52psuLgHmqpri1bLgzZbbPxYDMup4fEqwaC4XgLncLiMkkGCU8zFEgE5jfcPiocSkw2NpMDDvKoqIDSZH5K2xlKqG96B70k402gHKXHmbeSaExDHVcwCXpSQZ0AVriZLQ7s2gcjJSJpZje3KypCD4HFgN3nkt47tKgEMIB4pZlYNNxKsX7SaW2MbrpNDKetsst1I80o+nBgFWVbEg8yk+yJPElUhEjhDlkk+fwSr6BCcxOGc0X3KOFwbnXykgeSAEMhRGUXOsArQ1BENYJ+dVKlhXfaHx9yVhQgdncShuoRo0nqr9tNo5lL1WzcABTY6Kgtf+isViaY4jzWIA90r4QOFrEaQIPmkquFqNbZ0j7u/wDP2J+nXJFr+wqdOsCba8DY+C5LaOikyn7EubOnEPAI8HbvFBZQp7pBBkmJb4bwr/FYZrx3vP8ANIO2YAZpkg8nH2qlITiV1TY4f3qbyQdbTHkts2aMve7r27xvHSyJiNmvBzEkE/d/BQFCozviHgfe1HTeFV/JNfBIYJr2nMA1332/3hx8EKjgaoa7M7uGYBEk9JFk2zECsCTZzRobRzBWmYrLLjmI+0CDYjhuO5LI8FWzEtzEOY5rzEX1RamGIuXTNsomes70/Uwza4DgTlG74KrbRLKvcMt4GZ6BPkXALB03UCSQ2AbCbweBNvame2a8OyW4iPmyli6Ln2Zbec1h0jeqd1N9NxAzETqBHWFSViuvsErYPs5cCI+0BuG+J0Qn44ghocch0JiUX6X2lpuZB3EjmNAeaicEBTy+qf0rg+INlX3F9iwGzGvpXEuj1guV2rscsvMjhw/FXeytqZJY8iBofzTmMpB7TrEdUk3FjaUkcU2gBB04zv6K0oYtkWG/etfxQ4TOm6fggP2eGuGa8kablo6ZnlDrqPaRx+dyVq4DvwYCbpns9zomeftQap7V8tn3H2qSmLYqi2QAz2WVdjtnvnvQAuhqYIhsuf4JP+L6jhJeI8z4WTTE0c83Z5JNwn8DhGNEmJjqmBSbTMNlxPH5uidnuLQ0fPAKmxFBiKeZ9uO78E9hKDWkZmnx/JWZwAbdsSqzE4ck94nw/NF2HBvFYHNJABHElBw0tOX/ACTNKkQIJtwHxK3VoNAsL8UAQfSaOZ9nsSlPMHXiOaK1pmwd1/NRqESO6fEzKAJuqk7o6JSp1EdVZmiCIPkAglgFmtHVICqPgsT7mun1vYsTA9iIvZTDiImY46+5RyqVNxC5jVDVN5K1VbF4k9bjzUqdaURp6QszQRDDe8zoCEN2GqetnOn2bjy3p9zeCBUY4aa/PBUmKiurYIEfWGJ0LRr+sNyw1QD3W2bYuGvjxCO6odSPEX8DvhCdWv3QKZI1GnloqJFK4IJdSc0dDBkboK0zagNqggx0UquEnvF4LiZ4IdTCtcMzu7yV4JyY/EsbD6cjc4GfaFHEFlQDu5jEjh43BVfUY5n3g3ykLTMblMthvK5B6yq2+BbvIDE7OImIB+7M+1LgOcMjpkaTJPRWh2gx2og+z80q/FgGzWnnofPeqVkugDKVR4hsCP2b+CPhcfUByWNtG68wZUO3giDrpy9yL9IaDmgZp5a80NAherjYJlvt/DRHFJph0Bx/W+ZRMbhBUaDF99gPI6lVtJrWyHEtjrB5FLlD4HnNzDRonebAeV1CkzLAz8hbXxKYpY5jqYaW5fG3tuh4bDtJMOaQLxPtKz3LgunyDLQ0yQT4ws+kHKTEBTxIg8QhOeSIExzsqEJtwuY556BBrW9YT1Vi6hlE3JUA2b2lOyaAfZ0MpOrhHanyVk9vEpPECdJQgYlSbfeOkLVdzZiYTNJ+UEEfPVCkTfXzVEmU6QjluCSxGHE/gmK0eK1kta6YCRZuv4lb7Mj8SCQm+yy3PvS9Yzv8ASU7ELFs7z5LFMg/MrEwPZsq0GqZaolq5TYmxo3wfYpzw85/BBDisc5Kh2GGJjX8UOri+e/gguMoZKNqDcZXvofNIVmHjKZqFBfTWiJYo6yFUM6pl7UF7VaIF3PKA5oOqZc1CexUiRN1JDcxNOahkKhCr1jXEXiUctU6LQDuPwTAJgto7nSOke8purSDriOf2v8AJKYnCBwzCbcAE7g3RTgxPzqspVyjSPhkP/Djj/rG+An4hVn0U0cZlnMDhw7SNKhB3niF1NSqeJ8yucxlWNo0pNnYWs3xbVoH+8V5GjX1EzvmugeYQ4T7Cl6tO6yvTdM7kQs7q9Q4wBGZLvAaiVKxB0Un0gRqgQqKs6oL6cGRKNGXmoVHA9VRIs4Tz+d6jUfAgQSjdmQhvamIBmEameSG2d4KM75hDe/iqJB1jP8AmgPcpPdwS73qkhWbznl5BYgytqtoWe2wolELVEtXCdFECoFqIQokJgCIQ3BGIUHNVWIXcEJwTRahOYnYqFXBCcE25iG6mqsmhJwQnNTrqaE6kqsVCTmITmp11NDNJVZNCblIORzRUm0hwKLBIykQRCwU47toJHzopCiOCl2e4iVlN4ZpFZQ3VrBcvtep/wCYYODqzEt4/Zpn4K3fSbe3tKodogNxuBcLd6u3+1RP4BeTo+9Ho6i6GXdZjhpEDqpMJI71kVxlRyr1rPPoGGCLgJZ1MzMlMvQHlJAwLgNUFzkV1NQcFRIBxQ3nmfnqjFhUHYfiqEKVHhAeZ3p44ULRwY3qtyRNNlY5qE5qtHUW8EF1IcFW8W0r8i0n8vJYjeFHsRatFqJK0vP3HZQItUS1FK0U9wqAFiiWI5CiQnuFQuWIZYmiFEtT3CoUNNQNNNlqDiagY0udYNEmxNugunuDaLGkoGkgVfSGg0SXOjj2dT/ChYD0lw9d4ZTeS8zALHtJgEnVsaBNTT4E4tDDqKGaKfdTQyxVuJ2inYqQpdEc01E0kWFAjRnkhVaQAPJHNNL4qzT0UTfS/sVH3IQe+yotrf6Tgj/XuH9qm4K1c/XoqnaZ+twh4YlntDgvP011I7ZvpZ0+RayKbWqYozuK9KzhAFigWIw1I4GD1gH4rRagBR7OSGaadyqJanYhF7CgmiVYlqg5qLExDsioOolPGmoliqxUV5w6gcOrA01E009wqK/6OsThjiFiW9BtO4rbQyxO9QG1eRPRUu2KbgwvNYNay57hI0AMCZmeiMaWUtZID3tdDgx0dwNLjdwiZIgLkwdNlv8AT7xBlQqbTykg2XPY2r2jagcQAwuY4tLg8uAzAgkkZZG+/RUOwdqPfUZ2lRxGYNMm9w6Dm5ZUrQWegO2kAJnh7UP+OG8VS0Nr0a5kPcWNLhcxcAkTv3AidxVLtPbbGVnNYWuDYEZojugk9dUJg2do3aoOgJ6CVg2kOe/2Ki2zh4pVHU3vZlbmgE37sxqlPR7EVHNLajHDg4h03mbnoPNV2sVnR4raQ7JzmlpjcSNZ33+KrKG2XW7rPI/4uSS2jTbTAyAiXtBueD9bqGDqc/b+a4fU+5fY6tHKL7G7ReaJszTh/wDZeN+ke2Xh7rNF90j4r1/EH6k9OP5rxT0rHfd1Wno5O2ZeoiqOh/gu2zUqYxzHOdl7F5gvcWzmp3gnr5r1Gni5nkvHf4Kf9Odw7F89M1PRelbYf2b6eUkBxhwzG8Oba8rsbyYLguxWEE6AAmd1lChXa8S24SdYFuHeSRdrtDxdltbn7PIVfEltEZCABTbIsDcbuKneMs321H59FWbSxYALYO68W3FI7P2691HO8SGVGycwnvOptECL+uUT0srRS5lwv7bKZy6WVD3Ir6tUcd3NVu1qgDsKf/dUfe5QqY51oj1RrKV2tjCRhwYtiaB3/eP4rlg+o6Z8HT4zaMVHsvliIgbxe8TvUqdOg+mc1IuH6xEjTUKu2ycuJqcvLQJrAOlh+d6z1Jtyuyorp4E9nbdP0ynQEtpltSQcp9RndvE7gF0uBxbKolkka6HQlwG79ErzjaLi3GUy1xaYqXaYNxxC7X0WrNbTqZdzG8SR/OHXqSvSTdJ/BwUrLo0uR8lA0v0SVDHYwBvWbxfUb1X1Nqui2aP1T+CNw6H8oMwDbVRrANpFxEHtQzwgFLYLa8E5rW3iETHYoHDVCL/WndP2ENsKQdmFLphunMLHYAzEBAwlcur1IdAgSOe4+9M0toAtBv3tPEhO2FITrANEm86RPxhV+NwzpBeIG5rSSNdXGBJUn1A5jpnutndrLB8UfFV+75e9ZSm+DSMUIk8ltY7E3/JYsyxplGm+jUMBxNVw8M5sI3QyPEpPaOzHUafa0nu7SwsIIDwS4Ai+6E1sB4bhxVp5mlxqmCQcpYS2RAGuZxvyXS+kdYjCv5xM776LXa3Rz2ct6P4OrVpuzkkOcXudcn7Qg80ttXYbMPTkEknQSWmSCA8CbxJ5XTPovtdjA0VXtaMu8wD3CSTxufcs9LNose6mab2ubBFnAiYJjkbiyPptSoHPFnLbSxAa3ujKCBaTroTY62QdgbMdWq1HEF7ZkwW5pcZHrcgfJAx9PNBvEDceJ3rovQumxjnEifV1H61+qc1tiv7BZL7a+K+qeyHMc5hgOymQGkGMtlPCVHtEFjyIjuxM88xT21cDRL2ktJgWva+aQQInRU+3Nruw4a5rQ9rzAa7N3XAFxiDcQOslSk2N45N7VxAJYBnae0aS10TEOE2MRfit4VpkQJ+Gs71LZ20O1wxeWNDi4aCdzNDEgd4+ZRcHeDvnnf2Lj9QnupnVoPBdvE0T0XiPpaPrH9V7e7+Zd0+dy8R9K2/WP6rT0nLI9QH/AINauXFkkx9U795i63002qBUoXsHEyDP228OS4r0KrBmJzHQMdO6xLRE7l0/pNtDOxsGACSJg7rrsy5Ujn7EdvekbywsY46s0P2buN+uVXmK2k76BTeDchlMzeQ9jZPI3K89GJvuOu8/iu0xOJDsBTEiTUo2n9BnNYp9VFXaLL0LwrK7K7KlwHgxmLdC0iSDxaPJU239sufWr0jAayrDOMNzg3Ou5ObMxT8Ph8RTpkipWIc14PqETpadCuWqyK7g85n5czjxLyb9ZB81m9SMt1M1WnOO1tD1KpYfO8pfata1EzpXon/nCixyT2s+zP8Ae0v3gsYrJvLg7XbVGMRUHTh90FNbJAywYOnDkhbZf/Kqh6fuhT2bUA0WUhx4OV25H0yn0qe5GOLexsMcWyDMb4O9D9ILYumeT05sx7SDmpGpcDQHKCHXM84C9N+38I4O/wCWQqY+qQO+48JPG6t8Dt5rwGv7rgIjoWxY9DIKUxkd05C2Wixix4W8Es+jnc0tyzobSTGhBF8w06LOStGt0dO/aNFsaOJza3MjrpKV2tjf5JUc0wO1MRaPq90Lh6RqOdnBBaJtmHlG49eCvKmJJwnYsaCS+QZgDu5YPnPgURwyG7LfZ2NzV6kb2tI+O9bwtaGUj3sxEWzRAIIm8Wl2vFU2yKmTE5TqGX389RqLp3DYgFtBga3MHhxdLZAH2ImbzKtrC/AkwzapyVP1P7zEbE1Tl8R7wl6LwWVLfY4fpsTGJcMviPeFlLk2iJ1KpkrFlTLJWJDL9+HbSwrQyAMtU2iJOQk+ZVh6TVv5K+CNw9bnBsvLmekpNQmbOYGEQY9Utkc7Arq8Xjs9GrexIItBu4HRdC7HL5OSxFbust9kcODU3gaZdTAGpe/ePuN5c1TYuq2GAn7I4cArLZjCKbSBfNUIm2rWMBvuzWWncjsWVX0Qce7Uc4PsAGvGW5OoLZJVlsr0TdRkgOcTEgloFibjSLHeucwHpRVcZc5ncyTpeHAEk8dVaO9LspaO1EufBgsMtgwJBtfJOi45Rrk2TR2NVsvP+e5y5v0ud9TREm1R27+rcnTju87j15O5qo288vo0rfbd/wBI81rDkUuB3ZNZrMIC4w0Okk6ARTv8hNbL2pTqE9nUa+NY3axPdSGzKLuzb3XObaYBLRanqbjRWVOgGmzQOgA48Grm9TW46fT+06LtQaJ6fO5eM+lMZ39V67niify/BePek7jLzzT9Lyxa5U4J3fiD6uu7UWSe0K57YgkmzQOQgcVd+jwaajs7cwyG0TeWwuc2i1wrHO0tdDZB1Fl0OrMYjrHfNvwXrP8ABHSpuwtUuptcRWNyxjjHZ07SRK8gY6wXrn8Dzv5JV/35/wCnSXPr+06NNW8nc4uhSDSeyp/8GmfiFy2IfSBksZe38y34PC6HE18zDbQLjNs1oAj73uC4k2dFJDNehQBGgm16Zj943XOemdBjKLHNj+ep6Ai3fPTcD4K0x9X+b+eCqfToE4YACT2rIA/VqcFrpye5Cn7WXO0MK6pXdVbVqZTlMNIyGABw0McUXDMI4ry+rtKt2r3h76ZJkhrntA03E+9dT6KelBf9TWM1PsuP2x90/pD2jmL6y02smMZLgl6TujEU+j1rZm1m02uzkwSNPHUSJQfSevnrU4kRnHqkniDA1CQNFvZua9ryZDgRmGg0ILYIkzxXW5qKr4RyPD/ZaY3bZJDqZJY2Q5pmNbujcR8Eu3GVHkxoCNDAHn1lU1Cq2DOYEwGhoAbMTDgeKbwWMytqBxa0AB9zBizSB5jyWcdS5UClmi3o4Z9R5JrZHwYN76etEZhpxK1SxRpObTrNIcLhxJcHD7zSIDhpcXkKkp7eadCTBsR+aebt1rqZbUaTTOrSD3TpmY4eqefnKtpvgpl7hccxtR7+2pzkbltrEgghwB4aK+w9aiCB9VINiKbgZBGhBINryuK2tstlFlN+ep2dRpGaQ9oNiA6GjUj2ckHCbYgUy55JzPc6Q45TlIaCd88eaz3PuNOsM7LZVdzqdaWsADIESTZ7Be1kfE1rfZ1HvVL6NbTDqVUWnsySINiajO7O9BxTw4ghxAImxdG77rXe4KnnKGpJFtXqd42b5lYqV9IEznJ8Xf8AaWIpj3IA5zBlORgh7ZhuoBvE+O9PY30lwr2PayWEj7TSBygyd8Lj6eIbULGzUIdqZkZt/rbkB4Y3tGkZ4NpfE/2dfAolPKMKZb7X20wOLWAQDNoiIaIEdEZu1KtWm1lKmQ7KbkgauDrT0CG/aLKYpGkylLgJJLZaTuzB0+btyJW2c4V2VnV6YMiwkFwBFhHx8VMtR1yPYhTD7CqSWucBLTIaJki+pgI+F2IKd30qtQ2juyBzjM2VfHHHn8/srYxh+R+SxlNnUtBCFfbdZl8tS9r02sH9rORxUBtntGBr23aSe68OuW5bktAAjgSmNqYuaTxb1fneuZp1j3vnj87l0aC3K2YakNrO22HtSZY0kNDQYOUybN1jkrNmJvu+Z5Lz/YWJb9IZnJknuxETfW/DhK7JtQfPjzWOv7jbQwjoXY36uLfIXk+28aKgeRIkmJEWvBXcY3G/Vm+47+XVedYypLT88VfplyLXFMLnqOIZOhsACSJHI+aDi6LhVhwMwJzTOm+bodHFvpnMxxbuLhwJvfw9iyviHF2c5iDaXGXHmtZcma8DAbYL1b+CV8YStP8ATO/6dNeQnaIgWK9C9D9sfRcO9jx67i4EPpxBY0D1nDgsdV9NG2nzZ6FhsVmY4cFym3qtm9fgpYP0laM0tdeBbI73PVHtXaorAGmHETPq+C5UjbcWmNq2pdB8FX+mz/5N/wDI3916Vxe0O6yQ4ZWwZaRfrChtescRQDRIOZpiJOjtI6rXTjT3dkZzmqaOObW7xTeyKn8pox/SN96bb6PZdWVHdWkD2D4o9HZmRwc1kOBkG4uOHFV9dN0kzlWr8Mb2zi2srsdUaXNAMgWN2205oGEx9Vrqj2UXiPUzHKWhwdoHHv2WUfSCkH95gkOyhzi4yQddCG7vNX+19r0KtF7szjULDlBMnPl3xaNfYrltbVlbVzZxP8b1Kmr3gngYmeEb1FrHDcTmB9aZd59Fc0WgMbDWh0HNZkgg2LT63miUojM5jXwbZufA+S0cnsbTIbwVGydkmm8gm5FhFpNwCVcMqWBBv8BxmyZxFRmeWsDSCWzJItMW3GBv8ikMRtEFwbOb1jMEx3iDJ52P7Sr5ZR0GytotLXU6rQ6m712G/wC035sq3E+i7hmfSrU3UhJGbMxwbuBOXLbjKDTqTBBh4uOfTny3hW+F2yHUnU3uOQghzSC5sSZIiHtHMExwUTimPDwyhYyvQGYd0VO6C0tc14kECxO8A3hSwuJrPaSynIEgEG08BcFZV9HHRLHCqz7MHNHx8co0SOVzLXb0MX8Flu2GbVD/ANMxX9C/zf8A41irnYqqNHP83fisVbwtADhqrvUY5wBuYkCd8mzfYpup1Kbe+MxO4GY6x+KJQpYhuYGnVIOktdAPFH2bja7A5j6TnNJkh9MwfNsKbjWR0u4TGVW06bHBtyJILgXC2pyxlQqWKtnDDa5sbdTnPtCJtKs5zIbQDIv3aYHhAalWYirGXI7KR6vZnKDxAyxPNRUZZwPcvC/RbUdpOdTLxTJaLTldAjmGELVHbIdOVotc2dbmYZHmUts/EnsXtcKoP2RHdjmDHsTfozTeWvBe+kDqcuWnpElxbruABJT6XwarWdgq+1WPa4C029ZovwuRKraWHe+crSRvOjB1cRHzqrrZWFcyo5tAl7n29Xhv4xvus9KMPWblD6jnOGrRmOXqdPIrZP6ayTKV5ZXbO2YGVW1nwTTvY+Gum/UldKzblLcH+/8AdXNV8UQ5ga52QxmBbaftEtEyrHEMoZHFhYTFgaZ+LVjOUZO7/k109WCWWO4vaIc0gZhrq2pv/ZXPjZc/abE/peWgQaeJApl2WmXB0aAEDjEabl3uw9oYY0WGpgySQMxzPe08TYZY5K4tx4CThPycPT2T2pimJDT67u7TH6jR6x5z4hSdsZkmCXne4kAdGhtz7l22L9PcKysGfRWhhsSWgkbh3SbieasaPprhWHNR7NhMXbSgwbgSGkxcKpyk+MGFdkecNpmn6rcvOLnxP4q7e6h9Ha76SXVTdzSw5WncJLYPCcxK7un/AAhs0fUZaCcwOh0mW2tdBxe1cFiYNUUORa8Uz7xN4WUdNrN3+/7GuK/3/TzBj5I7lMmR/q2G/Gcv5pmnlBDGNZeZhrQ32DdvPyew2hsrZ5a5zcRkyiYFZj+sAEGfwXPYYYdtN1WnUEA5SHEB/KG6kHxULTneZYE7b5pDNLB0ojK0zwEX4jgi08CG+qZHNU7vrRnBkboyW5Q4EpKpii10CSeWWR1AAK13STwdW2LSbOvY6Boqjb1TLSe+YcBY8DNvbCrmVnxIdbr/APqFurSfUGVwLgbxJgxfdUPBLdK7G4JrBU7Bcxr6b6kZWODydTGYXjo1dTtH00mXUadN7CTBcyCI1mSQdDuC5uts1zg8QWtDg0mCALEgAGB5eKDiMMGUw0CQJ1MHefnwW7inGzkbrCLHA7OrOeasRTdeXHKDN4a3V3KEOrj8t3CSXEDwi3Aaq1xtuwAAaOzbZpkb9+8qh2kSWv8A0ag4Gzs3lePNEW0rCqLOjtumXvFSnSN3GHOJJIto2IsEyPSHCxH0ak0folzT/wAwKrMNULX5oHrHTk46qeIZD3AGI0ne03HsIWWuqdhYV2MoucOxkADeQTN500j8Udt+82xFzH7wVS5rgZLRbR2/3aeKZw2MMzpujcDKvTnuQDtVwqkGwc2xiRYEnOI63jqN8WTCwnLVdmk7xmsdMrwQ+OEkhU9Sro5triReWnlw+fEZwdOrJIh+upjq0TAHEDTUWmLdPkaLmrsbCAkGsGkEgiH2ItFmLFzxblsWmR+k/wDFYp+nEMeCbKpGnseR70VuNcPtO8K0fBKt29SmDTpxMSWN85Hmi19sUQ3MKdN149Ut3WPraaJjtDzNpOEd+pf+ub8W3TlPbD/v1P8AiMPwVPg9r0Hug0KV4iTUuddQbK0NagNcPTP6tar8QgLseZtmr96t4OB9zkGvXNQy8VncyJ8PWS5x2Fj/AEc+FY/FqGMdhR/qawnWKtO/mEwLKgKDf9ViQ7iAEx/GDBo/Ft8PwKpRj8Lup4kdHUSifxjhyZnGN6U2n2MSthRaO2k2J7apH6TJ9klBdjqZ1fTP61Af4EmMbRIgVsWL76FX4HRYcVRH/q6o/Wo1h7yljuv4Chh1agdRhz1puHuaFprqDdBRb+q6qy/9pAGMw/8At9MH9Jrh71JzqJs3HYQk8Yt1lh6JbYeP4Ft+AlSnRc8OcQS0/wBO7wmTPtTztp0zrSw7urqZ990pTwbSZ+k4J/LMz3mnKk3Y7zo7CP6PZ+ARUSla4CmtRdrhcOZ1jIJ8ljqNAiBhWjo53I2hwjQeSGfR+r/RUXdHt/7gUD6O1v8AZmno6fdUKfSFs27ZVAz9Q8TwNQ8eNTmUnT9G6IDhL4duLDA4aVATHNMHYdQa4WoP1c34FROBe2Zo4hvi4cP6tFIX4A4bYNFjXNd2T51L6dQGxm+Vxm6VfsEB5c2pQiCMv1oibW7vDjKadVI1NdvVxt5wtDFj+lqeIYfe5G35ZIlT2A8Mc2aJkyD2oGmghwA8U/gMAWMDXU5I3tr0jPhZDfWJ0qN8aQ+AKi5x+/TP7Dh/dS2X3/36KTrKZPaGHe9ha1tflOV0dMpVfhvRqrWpkGWOaZPaSAQZs2JJ0TLif6rzI95CHUrEahnhUH4oUWsWSkMbbrxUpN7vdaB3RAsTukqtxL5ZiB95rXDq1wJ9kqVWiTfK8fquaT7WqJwbokiqOrAT7IV1iinknsih22bK4es4ybWmd+ia2owsA9UkWJBm0kiT5+SVwdJrNZudzMp9jiPYmKzWZnS4mSZBadZ3EJTjujRNCPbzO7otkxfWbO5i0W4hHNFm4s8Q74hSaAN9I+XxWMdOUXaBIE3EltzJFgfGfgPmFI2ILSYmQeB1goVSnDsog72kGf2T8+9ToutBFj7CukBtu0bXBnllj2tMLEi6m4bgecT8FiVDOXYO4fngiA2I3f5LSxIhhcP/ADrf1j7la4k93y96xYrK7GsLq7qPcjrFiANgLTlixNjNNeeKYZiHDRzvMraxQMZo4hx1c49SVY0sGxw7zGnq0H3rFiUuAFto7MpBtqVMTGjG/guOxuHaDZrR4BYsXMnklicxpZSOOqNb3ajxfc4j4rFi3iMZwG28RP8AP1v+I/8AFdlsfa1Yi9Wof23ceqxYmyjptn46oZl79T9o8TzV7RGb1r9b+9YsWLKCVtl0SL0qZ/Yb+C5ja2ApgmKbB0aB8FpYknktHOYlgBMABJOYC8SBp8FixdEeDKfIyWDgFEW0t0WLFRmRdXdA7x9YbyrEGXOm9zr1WLFPko2+g2PVHkFW4umBoAPBYsUjK6rr4o1Q953gsWK0JkzVI0JHisWLEAf/2Q=="/>
          <p:cNvSpPr>
            <a:spLocks noChangeAspect="1" noChangeArrowheads="1"/>
          </p:cNvSpPr>
          <p:nvPr/>
        </p:nvSpPr>
        <p:spPr bwMode="auto">
          <a:xfrm>
            <a:off x="1222375" y="18256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0" descr="data:image/jpeg;base64,/9j/4AAQSkZJRgABAQAAAQABAAD/2wCEAAkGBhQSERQUEhQVFRUVFhcXFxgYGBgYFxgVFxcVFxcVFRcYHCYeGBokHBcVHy8gIycpLCwsFR4xNTAqNSYrLCkBCQoKDgwOGg8PGiwkHBwsLCwsLCwsLCwpLCwsLCwsLCwsLCwsLCwpLCwsLCkpLCwsLCwsLCwsLCwpLCwpKSwsLP/AABEIAMIBAwMBIgACEQEDEQH/xAAbAAACAgMBAAAAAAAAAAAAAAADBAIFAAEGB//EAE4QAAEDAgMFBAYGBAoIBwAAAAEAAhEDIQQSMQVBUWFxEyKBkQYyobHB8BQjQlLR4WJygrIHFSQzU2OSwtLxNENUc5Ois9MWJURkg+Lj/8QAGQEAAwEBAQAAAAAAAAAAAAAAAAECAwQF/8QAKREAAgIBAwMDBAMBAAAAAAAAAAECESEDEjEiQVEEMmETcYGRodHwwf/aAAwDAQACEQMRAD8A9HwO1JPfgA+PsVl2LHgxB8Us/ZbXXgEHgPwuoP2QWtDqRuP0vke5dDpmStFfU2ZDiWZmun1fw5KGJwTgA6YeLHgedt6NV2lUEh7QfDToUzhtpjKJ7/EHUDx18FeScCwzCmC4xNuFvxSIwgaYInMbzPna6uXVGOvMNO7geSSFDtHgMfGXS9/IhJMbQpidjPpDNTfrusfLig0dqvblBnKbHin8XiPsk576gAO3ghDq7OykOaIO4GJ6aQVSfkVeBqrBbLYI4amOh1QdnYw3ad0mdBHmoHAZzmDiHGzgRAM9FulgX0TLQC3jN/JTiis2GfQc9pJjlZI02gi+6ZGt+QVgNstqS1rTPhrvsq0MEkmZ5A+N9EL5B/ALEVGRDWloPKxKqMXsdwAJcwNPE36Qr7GtGQkEEiDb8Eth9mF7c7pJ0vaPAq06Ias56uGBpaY6gTPTeq3L92Y4q52psuLgHmqpri1bLgzZbbPxYDMup4fEqwaC4XgLncLiMkkGCU8zFEgE5jfcPiocSkw2NpMDDvKoqIDSZH5K2xlKqG96B70k402gHKXHmbeSaExDHVcwCXpSQZ0AVriZLQ7s2gcjJSJpZje3KypCD4HFgN3nkt47tKgEMIB4pZlYNNxKsX7SaW2MbrpNDKetsst1I80o+nBgFWVbEg8yk+yJPElUhEjhDlkk+fwSr6BCcxOGc0X3KOFwbnXykgeSAEMhRGUXOsArQ1BENYJ+dVKlhXfaHx9yVhQgdncShuoRo0nqr9tNo5lL1WzcABTY6Kgtf+isViaY4jzWIA90r4QOFrEaQIPmkquFqNbZ0j7u/wDP2J+nXJFr+wqdOsCba8DY+C5LaOikyn7EubOnEPAI8HbvFBZQp7pBBkmJb4bwr/FYZrx3vP8ANIO2YAZpkg8nH2qlITiV1TY4f3qbyQdbTHkts2aMve7r27xvHSyJiNmvBzEkE/d/BQFCozviHgfe1HTeFV/JNfBIYJr2nMA1332/3hx8EKjgaoa7M7uGYBEk9JFk2zECsCTZzRobRzBWmYrLLjmI+0CDYjhuO5LI8FWzEtzEOY5rzEX1RamGIuXTNsomes70/Uwza4DgTlG74KrbRLKvcMt4GZ6BPkXALB03UCSQ2AbCbweBNvame2a8OyW4iPmyli6Ln2Zbec1h0jeqd1N9NxAzETqBHWFSViuvsErYPs5cCI+0BuG+J0Qn44ghocch0JiUX6X2lpuZB3EjmNAeaicEBTy+qf0rg+INlX3F9iwGzGvpXEuj1guV2rscsvMjhw/FXeytqZJY8iBofzTmMpB7TrEdUk3FjaUkcU2gBB04zv6K0oYtkWG/etfxQ4TOm6fggP2eGuGa8kablo6ZnlDrqPaRx+dyVq4DvwYCbpns9zomeftQap7V8tn3H2qSmLYqi2QAz2WVdjtnvnvQAuhqYIhsuf4JP+L6jhJeI8z4WTTE0c83Z5JNwn8DhGNEmJjqmBSbTMNlxPH5uidnuLQ0fPAKmxFBiKeZ9uO78E9hKDWkZmnx/JWZwAbdsSqzE4ck94nw/NF2HBvFYHNJABHElBw0tOX/ACTNKkQIJtwHxK3VoNAsL8UAQfSaOZ9nsSlPMHXiOaK1pmwd1/NRqESO6fEzKAJuqk7o6JSp1EdVZmiCIPkAglgFmtHVICqPgsT7mun1vYsTA9iIvZTDiImY46+5RyqVNxC5jVDVN5K1VbF4k9bjzUqdaURp6QszQRDDe8zoCEN2GqetnOn2bjy3p9zeCBUY4aa/PBUmKiurYIEfWGJ0LRr+sNyw1QD3W2bYuGvjxCO6odSPEX8DvhCdWv3QKZI1GnloqJFK4IJdSc0dDBkboK0zagNqggx0UquEnvF4LiZ4IdTCtcMzu7yV4JyY/EsbD6cjc4GfaFHEFlQDu5jEjh43BVfUY5n3g3ykLTMblMthvK5B6yq2+BbvIDE7OImIB+7M+1LgOcMjpkaTJPRWh2gx2og+z80q/FgGzWnnofPeqVkugDKVR4hsCP2b+CPhcfUByWNtG68wZUO3giDrpy9yL9IaDmgZp5a80NAherjYJlvt/DRHFJph0Bx/W+ZRMbhBUaDF99gPI6lVtJrWyHEtjrB5FLlD4HnNzDRonebAeV1CkzLAz8hbXxKYpY5jqYaW5fG3tuh4bDtJMOaQLxPtKz3LgunyDLQ0yQT4ws+kHKTEBTxIg8QhOeSIExzsqEJtwuY556BBrW9YT1Vi6hlE3JUA2b2lOyaAfZ0MpOrhHanyVk9vEpPECdJQgYlSbfeOkLVdzZiYTNJ+UEEfPVCkTfXzVEmU6QjluCSxGHE/gmK0eK1kta6YCRZuv4lb7Mj8SCQm+yy3PvS9Yzv8ASU7ELFs7z5LFMg/MrEwPZsq0GqZaolq5TYmxo3wfYpzw85/BBDisc5Kh2GGJjX8UOri+e/gguMoZKNqDcZXvofNIVmHjKZqFBfTWiJYo6yFUM6pl7UF7VaIF3PKA5oOqZc1CexUiRN1JDcxNOahkKhCr1jXEXiUctU6LQDuPwTAJgto7nSOke8purSDriOf2v8AJKYnCBwzCbcAE7g3RTgxPzqspVyjSPhkP/Djj/rG+An4hVn0U0cZlnMDhw7SNKhB3niF1NSqeJ8yucxlWNo0pNnYWs3xbVoH+8V5GjX1EzvmugeYQ4T7Cl6tO6yvTdM7kQs7q9Q4wBGZLvAaiVKxB0Un0gRqgQqKs6oL6cGRKNGXmoVHA9VRIs4Tz+d6jUfAgQSjdmQhvamIBmEameSG2d4KM75hDe/iqJB1jP8AmgPcpPdwS73qkhWbznl5BYgytqtoWe2wolELVEtXCdFECoFqIQokJgCIQ3BGIUHNVWIXcEJwTRahOYnYqFXBCcE25iG6mqsmhJwQnNTrqaE6kqsVCTmITmp11NDNJVZNCblIORzRUm0hwKLBIykQRCwU47toJHzopCiOCl2e4iVlN4ZpFZQ3VrBcvtep/wCYYODqzEt4/Zpn4K3fSbe3tKodogNxuBcLd6u3+1RP4BeTo+9Ho6i6GXdZjhpEDqpMJI71kVxlRyr1rPPoGGCLgJZ1MzMlMvQHlJAwLgNUFzkV1NQcFRIBxQ3nmfnqjFhUHYfiqEKVHhAeZ3p44ULRwY3qtyRNNlY5qE5qtHUW8EF1IcFW8W0r8i0n8vJYjeFHsRatFqJK0vP3HZQItUS1FK0U9wqAFiiWI5CiQnuFQuWIZYmiFEtT3CoUNNQNNNlqDiagY0udYNEmxNugunuDaLGkoGkgVfSGg0SXOjj2dT/ChYD0lw9d4ZTeS8zALHtJgEnVsaBNTT4E4tDDqKGaKfdTQyxVuJ2inYqQpdEc01E0kWFAjRnkhVaQAPJHNNL4qzT0UTfS/sVH3IQe+yotrf6Tgj/XuH9qm4K1c/XoqnaZ+twh4YlntDgvP011I7ZvpZ0+RayKbWqYozuK9KzhAFigWIw1I4GD1gH4rRagBR7OSGaadyqJanYhF7CgmiVYlqg5qLExDsioOolPGmoliqxUV5w6gcOrA01E009wqK/6OsThjiFiW9BtO4rbQyxO9QG1eRPRUu2KbgwvNYNay57hI0AMCZmeiMaWUtZID3tdDgx0dwNLjdwiZIgLkwdNlv8AT7xBlQqbTykg2XPY2r2jagcQAwuY4tLg8uAzAgkkZZG+/RUOwdqPfUZ2lRxGYNMm9w6Dm5ZUrQWegO2kAJnh7UP+OG8VS0Nr0a5kPcWNLhcxcAkTv3AidxVLtPbbGVnNYWuDYEZojugk9dUJg2do3aoOgJ6CVg2kOe/2Ki2zh4pVHU3vZlbmgE37sxqlPR7EVHNLajHDg4h03mbnoPNV2sVnR4raQ7JzmlpjcSNZ33+KrKG2XW7rPI/4uSS2jTbTAyAiXtBueD9bqGDqc/b+a4fU+5fY6tHKL7G7ReaJszTh/wDZeN+ke2Xh7rNF90j4r1/EH6k9OP5rxT0rHfd1Wno5O2ZeoiqOh/gu2zUqYxzHOdl7F5gvcWzmp3gnr5r1Gni5nkvHf4Kf9Odw7F89M1PRelbYf2b6eUkBxhwzG8Oba8rsbyYLguxWEE6AAmd1lChXa8S24SdYFuHeSRdrtDxdltbn7PIVfEltEZCABTbIsDcbuKneMs321H59FWbSxYALYO68W3FI7P2691HO8SGVGycwnvOptECL+uUT0srRS5lwv7bKZy6WVD3Ir6tUcd3NVu1qgDsKf/dUfe5QqY51oj1RrKV2tjCRhwYtiaB3/eP4rlg+o6Z8HT4zaMVHsvliIgbxe8TvUqdOg+mc1IuH6xEjTUKu2ycuJqcvLQJrAOlh+d6z1Jtyuyorp4E9nbdP0ynQEtpltSQcp9RndvE7gF0uBxbKolkka6HQlwG79ErzjaLi3GUy1xaYqXaYNxxC7X0WrNbTqZdzG8SR/OHXqSvSTdJ/BwUrLo0uR8lA0v0SVDHYwBvWbxfUb1X1Nqui2aP1T+CNw6H8oMwDbVRrANpFxEHtQzwgFLYLa8E5rW3iETHYoHDVCL/WndP2ENsKQdmFLphunMLHYAzEBAwlcur1IdAgSOe4+9M0toAtBv3tPEhO2FITrANEm86RPxhV+NwzpBeIG5rSSNdXGBJUn1A5jpnutndrLB8UfFV+75e9ZSm+DSMUIk8ltY7E3/JYsyxplGm+jUMBxNVw8M5sI3QyPEpPaOzHUafa0nu7SwsIIDwS4Ai+6E1sB4bhxVp5mlxqmCQcpYS2RAGuZxvyXS+kdYjCv5xM776LXa3Rz2ct6P4OrVpuzkkOcXudcn7Qg80ttXYbMPTkEknQSWmSCA8CbxJ5XTPovtdjA0VXtaMu8wD3CSTxufcs9LNose6mab2ubBFnAiYJjkbiyPptSoHPFnLbSxAa3ujKCBaTroTY62QdgbMdWq1HEF7ZkwW5pcZHrcgfJAx9PNBvEDceJ3rovQumxjnEifV1H61+qc1tiv7BZL7a+K+qeyHMc5hgOymQGkGMtlPCVHtEFjyIjuxM88xT21cDRL2ktJgWva+aQQInRU+3Nruw4a5rQ9rzAa7N3XAFxiDcQOslSk2N45N7VxAJYBnae0aS10TEOE2MRfit4VpkQJ+Gs71LZ20O1wxeWNDi4aCdzNDEgd4+ZRcHeDvnnf2Lj9QnupnVoPBdvE0T0XiPpaPrH9V7e7+Zd0+dy8R9K2/WP6rT0nLI9QH/AINauXFkkx9U795i63002qBUoXsHEyDP228OS4r0KrBmJzHQMdO6xLRE7l0/pNtDOxsGACSJg7rrsy5Ujn7EdvekbywsY46s0P2buN+uVXmK2k76BTeDchlMzeQ9jZPI3K89GJvuOu8/iu0xOJDsBTEiTUo2n9BnNYp9VFXaLL0LwrK7K7KlwHgxmLdC0iSDxaPJU239sufWr0jAayrDOMNzg3Ou5ObMxT8Ph8RTpkipWIc14PqETpadCuWqyK7g85n5czjxLyb9ZB81m9SMt1M1WnOO1tD1KpYfO8pfata1EzpXon/nCixyT2s+zP8Ae0v3gsYrJvLg7XbVGMRUHTh90FNbJAywYOnDkhbZf/Kqh6fuhT2bUA0WUhx4OV25H0yn0qe5GOLexsMcWyDMb4O9D9ILYumeT05sx7SDmpGpcDQHKCHXM84C9N+38I4O/wCWQqY+qQO+48JPG6t8Dt5rwGv7rgIjoWxY9DIKUxkd05C2Wixix4W8Es+jnc0tyzobSTGhBF8w06LOStGt0dO/aNFsaOJza3MjrpKV2tjf5JUc0wO1MRaPq90Lh6RqOdnBBaJtmHlG49eCvKmJJwnYsaCS+QZgDu5YPnPgURwyG7LfZ2NzV6kb2tI+O9bwtaGUj3sxEWzRAIIm8Wl2vFU2yKmTE5TqGX389RqLp3DYgFtBga3MHhxdLZAH2ImbzKtrC/AkwzapyVP1P7zEbE1Tl8R7wl6LwWVLfY4fpsTGJcMviPeFlLk2iJ1KpkrFlTLJWJDL9+HbSwrQyAMtU2iJOQk+ZVh6TVv5K+CNw9bnBsvLmekpNQmbOYGEQY9Utkc7Arq8Xjs9GrexIItBu4HRdC7HL5OSxFbust9kcODU3gaZdTAGpe/ePuN5c1TYuq2GAn7I4cArLZjCKbSBfNUIm2rWMBvuzWWncjsWVX0Qce7Uc4PsAGvGW5OoLZJVlsr0TdRkgOcTEgloFibjSLHeucwHpRVcZc5ncyTpeHAEk8dVaO9LspaO1EufBgsMtgwJBtfJOi45Rrk2TR2NVsvP+e5y5v0ud9TREm1R27+rcnTju87j15O5qo288vo0rfbd/wBI81rDkUuB3ZNZrMIC4w0Okk6ARTv8hNbL2pTqE9nUa+NY3axPdSGzKLuzb3XObaYBLRanqbjRWVOgGmzQOgA48Grm9TW46fT+06LtQaJ6fO5eM+lMZ39V67niify/BePek7jLzzT9Lyxa5U4J3fiD6uu7UWSe0K57YgkmzQOQgcVd+jwaajs7cwyG0TeWwuc2i1wrHO0tdDZB1Fl0OrMYjrHfNvwXrP8ABHSpuwtUuptcRWNyxjjHZ07SRK8gY6wXrn8Dzv5JV/35/wCnSXPr+06NNW8nc4uhSDSeyp/8GmfiFy2IfSBksZe38y34PC6HE18zDbQLjNs1oAj73uC4k2dFJDNehQBGgm16Zj943XOemdBjKLHNj+ep6Ai3fPTcD4K0x9X+b+eCqfToE4YACT2rIA/VqcFrpye5Cn7WXO0MK6pXdVbVqZTlMNIyGABw0McUXDMI4ry+rtKt2r3h76ZJkhrntA03E+9dT6KelBf9TWM1PsuP2x90/pD2jmL6y02smMZLgl6TujEU+j1rZm1m02uzkwSNPHUSJQfSevnrU4kRnHqkniDA1CQNFvZua9ryZDgRmGg0ILYIkzxXW5qKr4RyPD/ZaY3bZJDqZJY2Q5pmNbujcR8Eu3GVHkxoCNDAHn1lU1Cq2DOYEwGhoAbMTDgeKbwWMytqBxa0AB9zBizSB5jyWcdS5UClmi3o4Z9R5JrZHwYN76etEZhpxK1SxRpObTrNIcLhxJcHD7zSIDhpcXkKkp7eadCTBsR+aebt1rqZbUaTTOrSD3TpmY4eqefnKtpvgpl7hccxtR7+2pzkbltrEgghwB4aK+w9aiCB9VINiKbgZBGhBINryuK2tstlFlN+ep2dRpGaQ9oNiA6GjUj2ckHCbYgUy55JzPc6Q45TlIaCd88eaz3PuNOsM7LZVdzqdaWsADIESTZ7Be1kfE1rfZ1HvVL6NbTDqVUWnsySINiajO7O9BxTw4ghxAImxdG77rXe4KnnKGpJFtXqd42b5lYqV9IEznJ8Xf8AaWIpj3IA5zBlORgh7ZhuoBvE+O9PY30lwr2PayWEj7TSBygyd8Lj6eIbULGzUIdqZkZt/rbkB4Y3tGkZ4NpfE/2dfAolPKMKZb7X20wOLWAQDNoiIaIEdEZu1KtWm1lKmQ7KbkgauDrT0CG/aLKYpGkylLgJJLZaTuzB0+btyJW2c4V2VnV6YMiwkFwBFhHx8VMtR1yPYhTD7CqSWucBLTIaJki+pgI+F2IKd30qtQ2juyBzjM2VfHHHn8/srYxh+R+SxlNnUtBCFfbdZl8tS9r02sH9rORxUBtntGBr23aSe68OuW5bktAAjgSmNqYuaTxb1fneuZp1j3vnj87l0aC3K2YakNrO22HtSZY0kNDQYOUybN1jkrNmJvu+Z5Lz/YWJb9IZnJknuxETfW/DhK7JtQfPjzWOv7jbQwjoXY36uLfIXk+28aKgeRIkmJEWvBXcY3G/Vm+47+XVedYypLT88VfplyLXFMLnqOIZOhsACSJHI+aDi6LhVhwMwJzTOm+bodHFvpnMxxbuLhwJvfw9iyviHF2c5iDaXGXHmtZcma8DAbYL1b+CV8YStP8ATO/6dNeQnaIgWK9C9D9sfRcO9jx67i4EPpxBY0D1nDgsdV9NG2nzZ6FhsVmY4cFym3qtm9fgpYP0laM0tdeBbI73PVHtXaorAGmHETPq+C5UjbcWmNq2pdB8FX+mz/5N/wDI3916Vxe0O6yQ4ZWwZaRfrChtescRQDRIOZpiJOjtI6rXTjT3dkZzmqaOObW7xTeyKn8pox/SN96bb6PZdWVHdWkD2D4o9HZmRwc1kOBkG4uOHFV9dN0kzlWr8Mb2zi2srsdUaXNAMgWN2205oGEx9Vrqj2UXiPUzHKWhwdoHHv2WUfSCkH95gkOyhzi4yQddCG7vNX+19r0KtF7szjULDlBMnPl3xaNfYrltbVlbVzZxP8b1Kmr3gngYmeEb1FrHDcTmB9aZd59Fc0WgMbDWh0HNZkgg2LT63miUojM5jXwbZufA+S0cnsbTIbwVGydkmm8gm5FhFpNwCVcMqWBBv8BxmyZxFRmeWsDSCWzJItMW3GBv8ikMRtEFwbOb1jMEx3iDJ52P7Sr5ZR0GytotLXU6rQ6m712G/wC035sq3E+i7hmfSrU3UhJGbMxwbuBOXLbjKDTqTBBh4uOfTny3hW+F2yHUnU3uOQghzSC5sSZIiHtHMExwUTimPDwyhYyvQGYd0VO6C0tc14kECxO8A3hSwuJrPaSynIEgEG08BcFZV9HHRLHCqz7MHNHx8co0SOVzLXb0MX8Flu2GbVD/ANMxX9C/zf8A41irnYqqNHP83fisVbwtADhqrvUY5wBuYkCd8mzfYpup1Kbe+MxO4GY6x+KJQpYhuYGnVIOktdAPFH2bja7A5j6TnNJkh9MwfNsKbjWR0u4TGVW06bHBtyJILgXC2pyxlQqWKtnDDa5sbdTnPtCJtKs5zIbQDIv3aYHhAalWYirGXI7KR6vZnKDxAyxPNRUZZwPcvC/RbUdpOdTLxTJaLTldAjmGELVHbIdOVotc2dbmYZHmUts/EnsXtcKoP2RHdjmDHsTfozTeWvBe+kDqcuWnpElxbruABJT6XwarWdgq+1WPa4C029ZovwuRKraWHe+crSRvOjB1cRHzqrrZWFcyo5tAl7n29Xhv4xvus9KMPWblD6jnOGrRmOXqdPIrZP6ayTKV5ZXbO2YGVW1nwTTvY+Gum/UldKzblLcH+/8AdXNV8UQ5ga52QxmBbaftEtEyrHEMoZHFhYTFgaZ+LVjOUZO7/k109WCWWO4vaIc0gZhrq2pv/ZXPjZc/abE/peWgQaeJApl2WmXB0aAEDjEabl3uw9oYY0WGpgySQMxzPe08TYZY5K4tx4CThPycPT2T2pimJDT67u7TH6jR6x5z4hSdsZkmCXne4kAdGhtz7l22L9PcKysGfRWhhsSWgkbh3SbieasaPprhWHNR7NhMXbSgwbgSGkxcKpyk+MGFdkecNpmn6rcvOLnxP4q7e6h9Ha76SXVTdzSw5WncJLYPCcxK7un/AAhs0fUZaCcwOh0mW2tdBxe1cFiYNUUORa8Uz7xN4WUdNrN3+/7GuK/3/TzBj5I7lMmR/q2G/Gcv5pmnlBDGNZeZhrQ32DdvPyew2hsrZ5a5zcRkyiYFZj+sAEGfwXPYYYdtN1WnUEA5SHEB/KG6kHxULTneZYE7b5pDNLB0ojK0zwEX4jgi08CG+qZHNU7vrRnBkboyW5Q4EpKpii10CSeWWR1AAK13STwdW2LSbOvY6Boqjb1TLSe+YcBY8DNvbCrmVnxIdbr/APqFurSfUGVwLgbxJgxfdUPBLdK7G4JrBU7Bcxr6b6kZWODydTGYXjo1dTtH00mXUadN7CTBcyCI1mSQdDuC5uts1zg8QWtDg0mCALEgAGB5eKDiMMGUw0CQJ1MHefnwW7inGzkbrCLHA7OrOeasRTdeXHKDN4a3V3KEOrj8t3CSXEDwi3Aaq1xtuwAAaOzbZpkb9+8qh2kSWv8A0ag4Gzs3lePNEW0rCqLOjtumXvFSnSN3GHOJJIto2IsEyPSHCxH0ak0folzT/wAwKrMNULX5oHrHTk46qeIZD3AGI0ne03HsIWWuqdhYV2MoucOxkADeQTN500j8Udt+82xFzH7wVS5rgZLRbR2/3aeKZw2MMzpujcDKvTnuQDtVwqkGwc2xiRYEnOI63jqN8WTCwnLVdmk7xmsdMrwQ+OEkhU9Sro5triReWnlw+fEZwdOrJIh+upjq0TAHEDTUWmLdPkaLmrsbCAkGsGkEgiH2ItFmLFzxblsWmR+k/wDFYp+nEMeCbKpGnseR70VuNcPtO8K0fBKt29SmDTpxMSWN85Hmi19sUQ3MKdN149Ut3WPraaJjtDzNpOEd+pf+ub8W3TlPbD/v1P8AiMPwVPg9r0Hug0KV4iTUuddQbK0NagNcPTP6tar8QgLseZtmr96t4OB9zkGvXNQy8VncyJ8PWS5x2Fj/AEc+FY/FqGMdhR/qawnWKtO/mEwLKgKDf9ViQ7iAEx/GDBo/Ft8PwKpRj8Lup4kdHUSifxjhyZnGN6U2n2MSthRaO2k2J7apH6TJ9klBdjqZ1fTP61Af4EmMbRIgVsWL76FX4HRYcVRH/q6o/Wo1h7yljuv4Chh1agdRhz1puHuaFprqDdBRb+q6qy/9pAGMw/8At9MH9Jrh71JzqJs3HYQk8Yt1lh6JbYeP4Ft+AlSnRc8OcQS0/wBO7wmTPtTztp0zrSw7urqZ990pTwbSZ+k4J/LMz3mnKk3Y7zo7CP6PZ+ARUSla4CmtRdrhcOZ1jIJ8ljqNAiBhWjo53I2hwjQeSGfR+r/RUXdHt/7gUD6O1v8AZmno6fdUKfSFs27ZVAz9Q8TwNQ8eNTmUnT9G6IDhL4duLDA4aVATHNMHYdQa4WoP1c34FROBe2Zo4hvi4cP6tFIX4A4bYNFjXNd2T51L6dQGxm+Vxm6VfsEB5c2pQiCMv1oibW7vDjKadVI1NdvVxt5wtDFj+lqeIYfe5G35ZIlT2A8Mc2aJkyD2oGmghwA8U/gMAWMDXU5I3tr0jPhZDfWJ0qN8aQ+AKi5x+/TP7Dh/dS2X3/36KTrKZPaGHe9ha1tflOV0dMpVfhvRqrWpkGWOaZPaSAQZs2JJ0TLif6rzI95CHUrEahnhUH4oUWsWSkMbbrxUpN7vdaB3RAsTukqtxL5ZiB95rXDq1wJ9kqVWiTfK8fquaT7WqJwbokiqOrAT7IV1iinknsih22bK4es4ybWmd+ia2owsA9UkWJBm0kiT5+SVwdJrNZudzMp9jiPYmKzWZnS4mSZBadZ3EJTjujRNCPbzO7otkxfWbO5i0W4hHNFm4s8Q74hSaAN9I+XxWMdOUXaBIE3EltzJFgfGfgPmFI2ILSYmQeB1goVSnDsog72kGf2T8+9ToutBFj7CukBtu0bXBnllj2tMLEi6m4bgecT8FiVDOXYO4fngiA2I3f5LSxIhhcP/ADrf1j7la4k93y96xYrK7GsLq7qPcjrFiANgLTlixNjNNeeKYZiHDRzvMraxQMZo4hx1c49SVY0sGxw7zGnq0H3rFiUuAFto7MpBtqVMTGjG/guOxuHaDZrR4BYsXMnklicxpZSOOqNb3ajxfc4j4rFi3iMZwG28RP8AP1v+I/8AFdlsfa1Yi9Wof23ceqxYmyjptn46oZl79T9o8TzV7RGb1r9b+9YsWLKCVtl0SL0qZ/Yb+C5ja2ApgmKbB0aB8FpYknktHOYlgBMABJOYC8SBp8FixdEeDKfIyWDgFEW0t0WLFRmRdXdA7x9YbyrEGXOm9zr1WLFPko2+g2PVHkFW4umBoAPBYsUjK6rr4o1Q953gsWK0JkzVI0JHisWLEAf/2Q=="/>
          <p:cNvSpPr>
            <a:spLocks noChangeAspect="1" noChangeArrowheads="1"/>
          </p:cNvSpPr>
          <p:nvPr/>
        </p:nvSpPr>
        <p:spPr bwMode="auto">
          <a:xfrm>
            <a:off x="1374775" y="33496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6364">
            <a:off x="5995849" y="2749993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142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390</TotalTime>
  <Words>282</Words>
  <Application>Microsoft Office PowerPoint</Application>
  <PresentationFormat>Экран (4:3)</PresentationFormat>
  <Paragraphs>37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Німеччина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Вика</cp:lastModifiedBy>
  <cp:revision>27</cp:revision>
  <dcterms:modified xsi:type="dcterms:W3CDTF">2012-12-26T20:37:33Z</dcterms:modified>
</cp:coreProperties>
</file>