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67" r:id="rId12"/>
  </p:sldIdLst>
  <p:sldSz cx="9144000" cy="6858000" type="screen4x3"/>
  <p:notesSz cx="6797675" cy="9926638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DF11E-FC5F-41BE-92E9-99245C72191E}" type="datetimeFigureOut">
              <a:rPr lang="uk-UA" smtClean="0"/>
              <a:pPr/>
              <a:t>16.06.2013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E286A-FF5E-4F36-A3F2-E2E9C9BA5EBB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DC92B-1F02-4D45-ACF3-A1C3CFEAA2C0}" type="datetimeFigureOut">
              <a:rPr lang="uk-UA" smtClean="0"/>
              <a:pPr/>
              <a:t>16.06.2013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344C8-5DA5-4CC0-9E87-87C488711A8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DC92B-1F02-4D45-ACF3-A1C3CFEAA2C0}" type="datetimeFigureOut">
              <a:rPr lang="uk-UA" smtClean="0"/>
              <a:pPr/>
              <a:t>16.06.2013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344C8-5DA5-4CC0-9E87-87C488711A8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DC92B-1F02-4D45-ACF3-A1C3CFEAA2C0}" type="datetimeFigureOut">
              <a:rPr lang="uk-UA" smtClean="0"/>
              <a:pPr/>
              <a:t>16.06.2013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344C8-5DA5-4CC0-9E87-87C488711A8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DC92B-1F02-4D45-ACF3-A1C3CFEAA2C0}" type="datetimeFigureOut">
              <a:rPr lang="uk-UA" smtClean="0"/>
              <a:pPr/>
              <a:t>16.06.2013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344C8-5DA5-4CC0-9E87-87C488711A8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DC92B-1F02-4D45-ACF3-A1C3CFEAA2C0}" type="datetimeFigureOut">
              <a:rPr lang="uk-UA" smtClean="0"/>
              <a:pPr/>
              <a:t>16.06.2013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344C8-5DA5-4CC0-9E87-87C488711A8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DC92B-1F02-4D45-ACF3-A1C3CFEAA2C0}" type="datetimeFigureOut">
              <a:rPr lang="uk-UA" smtClean="0"/>
              <a:pPr/>
              <a:t>16.06.2013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344C8-5DA5-4CC0-9E87-87C488711A8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DC92B-1F02-4D45-ACF3-A1C3CFEAA2C0}" type="datetimeFigureOut">
              <a:rPr lang="uk-UA" smtClean="0"/>
              <a:pPr/>
              <a:t>16.06.2013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344C8-5DA5-4CC0-9E87-87C488711A8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DC92B-1F02-4D45-ACF3-A1C3CFEAA2C0}" type="datetimeFigureOut">
              <a:rPr lang="uk-UA" smtClean="0"/>
              <a:pPr/>
              <a:t>16.06.2013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344C8-5DA5-4CC0-9E87-87C488711A8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DC92B-1F02-4D45-ACF3-A1C3CFEAA2C0}" type="datetimeFigureOut">
              <a:rPr lang="uk-UA" smtClean="0"/>
              <a:pPr/>
              <a:t>16.06.2013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344C8-5DA5-4CC0-9E87-87C488711A8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DC92B-1F02-4D45-ACF3-A1C3CFEAA2C0}" type="datetimeFigureOut">
              <a:rPr lang="uk-UA" smtClean="0"/>
              <a:pPr/>
              <a:t>16.06.2013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344C8-5DA5-4CC0-9E87-87C488711A8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DC92B-1F02-4D45-ACF3-A1C3CFEAA2C0}" type="datetimeFigureOut">
              <a:rPr lang="uk-UA" smtClean="0"/>
              <a:pPr/>
              <a:t>16.06.2013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344C8-5DA5-4CC0-9E87-87C488711A8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DC92B-1F02-4D45-ACF3-A1C3CFEAA2C0}" type="datetimeFigureOut">
              <a:rPr lang="uk-UA" smtClean="0"/>
              <a:pPr/>
              <a:t>16.06.2013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344C8-5DA5-4CC0-9E87-87C488711A88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0"/>
            <a:ext cx="6400800" cy="1896616"/>
          </a:xfrm>
        </p:spPr>
        <p:txBody>
          <a:bodyPr>
            <a:noAutofit/>
          </a:bodyPr>
          <a:lstStyle/>
          <a:p>
            <a:r>
              <a:rPr lang="uk-UA" sz="2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Німеччина – це країна відома своїм консерватизмом та порядком, це надзвичайно гарні, акуратні будинки Баварії з оригінальними дахами з черепиці, це мальовнича долина Рейну з величезною кількістю середньовічних замків та </a:t>
            </a:r>
            <a:r>
              <a:rPr lang="uk-UA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монастирів,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це</a:t>
            </a:r>
            <a:r>
              <a:rPr lang="ru-RU" sz="2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найчудовіше</a:t>
            </a:r>
            <a:r>
              <a:rPr lang="ru-RU" sz="2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передгір’я</a:t>
            </a:r>
            <a:r>
              <a:rPr lang="ru-RU" sz="2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Альп, при </a:t>
            </a:r>
            <a:r>
              <a:rPr lang="ru-RU" sz="20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милуванні</a:t>
            </a:r>
            <a:r>
              <a:rPr lang="ru-RU" sz="2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яким</a:t>
            </a:r>
            <a:r>
              <a:rPr lang="ru-RU" sz="2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затамовуєш</a:t>
            </a:r>
            <a:r>
              <a:rPr lang="ru-RU" sz="2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подих</a:t>
            </a:r>
            <a:endParaRPr lang="uk-UA" sz="20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ifferent3-9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556792"/>
            <a:ext cx="4402832" cy="357477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1412776"/>
            <a:ext cx="4038600" cy="45259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uk-UA" dirty="0" smtClean="0"/>
              <a:t>      </a:t>
            </a:r>
          </a:p>
          <a:p>
            <a:pPr>
              <a:buNone/>
            </a:pPr>
            <a:r>
              <a:rPr lang="uk-UA" dirty="0"/>
              <a:t> </a:t>
            </a:r>
            <a:r>
              <a:rPr lang="uk-UA" dirty="0" smtClean="0"/>
              <a:t>       </a:t>
            </a:r>
            <a:r>
              <a:rPr lang="uk-UA" sz="3600" i="1" dirty="0" smtClean="0"/>
              <a:t>Розташована </a:t>
            </a:r>
            <a:r>
              <a:rPr lang="uk-UA" sz="3600" i="1" dirty="0"/>
              <a:t>в </a:t>
            </a:r>
            <a:r>
              <a:rPr lang="uk-UA" sz="3600" i="1" dirty="0" err="1"/>
              <a:t>Дрездені</a:t>
            </a:r>
            <a:r>
              <a:rPr lang="uk-UA" sz="3600" i="1" dirty="0"/>
              <a:t>, </a:t>
            </a:r>
            <a:r>
              <a:rPr lang="uk-UA" sz="3600" i="1" dirty="0" err="1"/>
              <a:t>Фрауенкірхе</a:t>
            </a:r>
            <a:r>
              <a:rPr lang="uk-UA" sz="3600" i="1" dirty="0"/>
              <a:t> (церква Богоматері) є лютеранської церквою, яка була повністю зруйнована під час Другої світової війни. Церква відновлена з використанням первинних плит, які були закладені в 1720 році і знову відкрита в 2005 році. З моменту свого відкриття, </a:t>
            </a:r>
            <a:r>
              <a:rPr lang="uk-UA" sz="3600" i="1" dirty="0" err="1"/>
              <a:t>Фрауенкірхе</a:t>
            </a:r>
            <a:r>
              <a:rPr lang="uk-UA" sz="3600" i="1" dirty="0"/>
              <a:t> стала надзвичайно популярною туристичною визначною пам’яткою в </a:t>
            </a:r>
            <a:r>
              <a:rPr lang="uk-UA" sz="3600" i="1" dirty="0" err="1"/>
              <a:t>Дрездені</a:t>
            </a:r>
            <a:r>
              <a:rPr lang="uk-UA" sz="3600" i="1" dirty="0"/>
              <a:t>. У 2009 році церкву відвідав президент Барак </a:t>
            </a:r>
            <a:r>
              <a:rPr lang="uk-UA" sz="3600" i="1" dirty="0" err="1"/>
              <a:t>Обама</a:t>
            </a:r>
            <a:r>
              <a:rPr lang="uk-UA" sz="3600" i="1" dirty="0"/>
              <a:t>.  </a:t>
            </a:r>
            <a:endParaRPr lang="uk-U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Гідності Німеччини  можна перераховувати досить тривалий час , але я вважаю що цю країну потрібно відвідати тому, що таких </a:t>
            </a:r>
            <a:r>
              <a:rPr lang="uk-UA" dirty="0" err="1" smtClean="0">
                <a:solidFill>
                  <a:schemeClr val="tx1"/>
                </a:solidFill>
              </a:rPr>
              <a:t>непевершених</a:t>
            </a:r>
            <a:r>
              <a:rPr lang="uk-UA" dirty="0" smtClean="0">
                <a:solidFill>
                  <a:schemeClr val="tx1"/>
                </a:solidFill>
              </a:rPr>
              <a:t> і казкових місць  ви не знайдете в жодній з країн. </a:t>
            </a:r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504" y="4941168"/>
            <a:ext cx="6995120" cy="1396752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</a:t>
            </a:r>
            <a:r>
              <a:rPr lang="uk-UA" sz="2000" i="1" dirty="0" smtClean="0">
                <a:solidFill>
                  <a:srgbClr val="FFFF00"/>
                </a:solidFill>
              </a:rPr>
              <a:t>Німеччина – надзвичайна країна , яку відвідують багато туристів, адже вона славиться своїми пам’ятками і визначними місцями. </a:t>
            </a:r>
            <a:endParaRPr lang="uk-UA" sz="20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erlin_Germany_1185525730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07" b="107"/>
          <a:stretch>
            <a:fillRect/>
          </a:stretch>
        </p:blipFill>
        <p:spPr>
          <a:xfrm>
            <a:off x="1043608" y="612775"/>
            <a:ext cx="6235080" cy="467631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5367338"/>
            <a:ext cx="8136904" cy="804862"/>
          </a:xfrm>
        </p:spPr>
        <p:txBody>
          <a:bodyPr>
            <a:normAutofit/>
          </a:bodyPr>
          <a:lstStyle/>
          <a:p>
            <a:r>
              <a:rPr lang="uk-UA" sz="2000" i="1" dirty="0" smtClean="0"/>
              <a:t>Однією з таких визначних пам’яток є </a:t>
            </a:r>
            <a:r>
              <a:rPr lang="uk-UA" sz="2000" b="1" i="1" dirty="0"/>
              <a:t>Бранденбурзькі ворота </a:t>
            </a:r>
            <a:r>
              <a:rPr lang="uk-UA" sz="2000" b="1" i="1" dirty="0" smtClean="0"/>
              <a:t>.</a:t>
            </a:r>
            <a:endParaRPr lang="uk-UA" sz="2000" b="1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7121157_Image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052736"/>
            <a:ext cx="4762872" cy="367240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6056" y="908720"/>
            <a:ext cx="3707904" cy="488600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uk-UA" dirty="0" smtClean="0"/>
              <a:t>        </a:t>
            </a:r>
            <a:r>
              <a:rPr lang="uk-UA" i="1" dirty="0" smtClean="0"/>
              <a:t>Автор </a:t>
            </a:r>
            <a:r>
              <a:rPr lang="uk-UA" i="1" dirty="0"/>
              <a:t>проекту </a:t>
            </a:r>
            <a:r>
              <a:rPr lang="uk-UA" i="1" dirty="0" smtClean="0"/>
              <a:t>Карл </a:t>
            </a:r>
            <a:r>
              <a:rPr lang="uk-UA" i="1" dirty="0" err="1" smtClean="0"/>
              <a:t>Готтард</a:t>
            </a:r>
            <a:r>
              <a:rPr lang="uk-UA" i="1" dirty="0" smtClean="0"/>
              <a:t> </a:t>
            </a:r>
            <a:r>
              <a:rPr lang="uk-UA" i="1" dirty="0" err="1" smtClean="0"/>
              <a:t>Ланґганс</a:t>
            </a:r>
            <a:r>
              <a:rPr lang="uk-UA" i="1" dirty="0" smtClean="0"/>
              <a:t>. Будівництво </a:t>
            </a:r>
            <a:r>
              <a:rPr lang="uk-UA" i="1" dirty="0"/>
              <a:t>тривало протягом трьох років </a:t>
            </a:r>
            <a:r>
              <a:rPr lang="uk-UA" i="1" dirty="0" smtClean="0"/>
              <a:t>висота </a:t>
            </a:r>
            <a:r>
              <a:rPr lang="uk-UA" i="1" dirty="0"/>
              <a:t>становить 20 метрів. Це перша споруда міста в стилі німецького класицизму. </a:t>
            </a:r>
            <a:r>
              <a:rPr lang="uk-UA" i="1" dirty="0" smtClean="0"/>
              <a:t>Створена за зразком </a:t>
            </a:r>
            <a:r>
              <a:rPr lang="uk-UA" i="1" dirty="0"/>
              <a:t> </a:t>
            </a:r>
            <a:r>
              <a:rPr lang="uk-UA" i="1" dirty="0" smtClean="0"/>
              <a:t> Пропілей </a:t>
            </a:r>
            <a:r>
              <a:rPr lang="uk-UA" i="1" dirty="0"/>
              <a:t> </a:t>
            </a:r>
            <a:r>
              <a:rPr lang="uk-UA" i="1" dirty="0" smtClean="0"/>
              <a:t>афінського Акрополя </a:t>
            </a:r>
            <a:r>
              <a:rPr lang="uk-UA" i="1" dirty="0" err="1" smtClean="0"/>
              <a:t>.Увінчує</a:t>
            </a:r>
            <a:r>
              <a:rPr lang="uk-UA" i="1" dirty="0" smtClean="0"/>
              <a:t> </a:t>
            </a:r>
            <a:r>
              <a:rPr lang="uk-UA" i="1" dirty="0"/>
              <a:t>ворота шестиметрова бронзова </a:t>
            </a:r>
            <a:r>
              <a:rPr lang="uk-UA" i="1" dirty="0" smtClean="0"/>
              <a:t>квадрига,якою </a:t>
            </a:r>
            <a:r>
              <a:rPr lang="uk-UA" i="1" dirty="0"/>
              <a:t>управляє богиня перемоги Вікторія. </a:t>
            </a:r>
            <a:r>
              <a:rPr lang="uk-UA" i="1" dirty="0" err="1"/>
              <a:t>Брандербурзькі</a:t>
            </a:r>
            <a:r>
              <a:rPr lang="uk-UA" i="1" dirty="0"/>
              <a:t> ворота мали на меті персоніфікувати міць </a:t>
            </a:r>
            <a:r>
              <a:rPr lang="uk-UA" i="1" dirty="0" err="1"/>
              <a:t>пруської</a:t>
            </a:r>
            <a:r>
              <a:rPr lang="uk-UA" i="1" dirty="0"/>
              <a:t> армії.</a:t>
            </a:r>
          </a:p>
          <a:p>
            <a:pPr>
              <a:buNone/>
            </a:pPr>
            <a:r>
              <a:rPr lang="uk-UA" i="1" dirty="0" smtClean="0"/>
              <a:t>         У </a:t>
            </a:r>
            <a:r>
              <a:rPr lang="uk-UA" i="1" dirty="0"/>
              <a:t>1806 р</a:t>
            </a:r>
            <a:r>
              <a:rPr lang="uk-UA" i="1" dirty="0" smtClean="0"/>
              <a:t>. Наполеон завоювавши </a:t>
            </a:r>
            <a:r>
              <a:rPr lang="uk-UA" i="1" dirty="0"/>
              <a:t>Берлін, наказав демонтувати квадригу і перевезти її </a:t>
            </a:r>
            <a:r>
              <a:rPr lang="uk-UA" i="1" dirty="0" err="1" smtClean="0"/>
              <a:t>доПарижа</a:t>
            </a:r>
            <a:r>
              <a:rPr lang="uk-UA" i="1" dirty="0" smtClean="0"/>
              <a:t>. </a:t>
            </a:r>
            <a:r>
              <a:rPr lang="uk-UA" i="1" dirty="0"/>
              <a:t>Однак німці, після перемоги над французькими військами 1813 р., повернули статую на початкове місце.</a:t>
            </a:r>
          </a:p>
          <a:p>
            <a:endParaRPr lang="uk-UA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11118405_247600-neuschwans.jpe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51" r="51"/>
          <a:stretch>
            <a:fillRect/>
          </a:stretch>
        </p:blipFill>
        <p:spPr>
          <a:xfrm>
            <a:off x="1259632" y="476672"/>
            <a:ext cx="6164088" cy="462306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1600" y="5373216"/>
            <a:ext cx="7344816" cy="804862"/>
          </a:xfrm>
        </p:spPr>
        <p:txBody>
          <a:bodyPr>
            <a:normAutofit/>
          </a:bodyPr>
          <a:lstStyle/>
          <a:p>
            <a:r>
              <a:rPr lang="uk-UA" sz="2000" i="1" dirty="0" smtClean="0"/>
              <a:t>Також візитною карткою Німеччини є  </a:t>
            </a:r>
            <a:r>
              <a:rPr lang="uk-UA" sz="2000" b="1" i="1" dirty="0" smtClean="0"/>
              <a:t>замок </a:t>
            </a:r>
            <a:r>
              <a:rPr lang="uk-UA" sz="2000" b="1" i="1" dirty="0" err="1" smtClean="0"/>
              <a:t>Нойшванштайн</a:t>
            </a:r>
            <a:r>
              <a:rPr lang="uk-UA" sz="2000" i="1" dirty="0" smtClean="0"/>
              <a:t>.</a:t>
            </a:r>
            <a:endParaRPr lang="uk-UA" sz="2000" i="1" dirty="0"/>
          </a:p>
          <a:p>
            <a:endParaRPr lang="uk-UA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02224474_NeuschwansteinCastle00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916832"/>
            <a:ext cx="4474840" cy="365966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dirty="0" smtClean="0"/>
              <a:t>     	</a:t>
            </a:r>
            <a:r>
              <a:rPr lang="uk-UA" i="1" dirty="0" smtClean="0"/>
              <a:t>Замок </a:t>
            </a:r>
            <a:r>
              <a:rPr lang="uk-UA" i="1" dirty="0" err="1"/>
              <a:t>Нойшванштайн</a:t>
            </a:r>
            <a:r>
              <a:rPr lang="uk-UA" i="1" dirty="0"/>
              <a:t> стоїть на місці двох фортець, переднього і заднього </a:t>
            </a:r>
            <a:r>
              <a:rPr lang="uk-UA" i="1" dirty="0" err="1"/>
              <a:t>Швангау</a:t>
            </a:r>
            <a:r>
              <a:rPr lang="uk-UA" i="1" dirty="0"/>
              <a:t>. Король Людвіг </a:t>
            </a:r>
            <a:r>
              <a:rPr lang="en-US" i="1" dirty="0"/>
              <a:t>II </a:t>
            </a:r>
            <a:r>
              <a:rPr lang="uk-UA" i="1" dirty="0"/>
              <a:t>наказав на цьому місці шляхом вибуху скелі опустити плато приблизно на 8м і створити тим самим місце для спорудження «казкового палацу». </a:t>
            </a:r>
            <a:r>
              <a:rPr lang="ru-RU" i="1" dirty="0"/>
              <a:t>5 </a:t>
            </a:r>
            <a:r>
              <a:rPr lang="ru-RU" i="1" dirty="0" err="1"/>
              <a:t>вересня</a:t>
            </a:r>
            <a:r>
              <a:rPr lang="ru-RU" i="1" dirty="0"/>
              <a:t> 1869 </a:t>
            </a:r>
            <a:r>
              <a:rPr lang="ru-RU" i="1" dirty="0" err="1"/>
              <a:t>був</a:t>
            </a:r>
            <a:r>
              <a:rPr lang="ru-RU" i="1" dirty="0"/>
              <a:t> </a:t>
            </a:r>
            <a:r>
              <a:rPr lang="ru-RU" i="1" dirty="0" err="1"/>
              <a:t>закладений</a:t>
            </a:r>
            <a:r>
              <a:rPr lang="ru-RU" i="1" dirty="0"/>
              <a:t> перший </a:t>
            </a:r>
            <a:r>
              <a:rPr lang="ru-RU" i="1" dirty="0" err="1"/>
              <a:t>камінь</a:t>
            </a:r>
            <a:r>
              <a:rPr lang="ru-RU" i="1" dirty="0"/>
              <a:t> для </a:t>
            </a:r>
            <a:r>
              <a:rPr lang="ru-RU" i="1" dirty="0" err="1"/>
              <a:t>будівництва</a:t>
            </a:r>
            <a:r>
              <a:rPr lang="ru-RU" i="1" dirty="0"/>
              <a:t> </a:t>
            </a:r>
            <a:r>
              <a:rPr lang="ru-RU" i="1" dirty="0" err="1"/>
              <a:t>величезного</a:t>
            </a:r>
            <a:r>
              <a:rPr lang="ru-RU" i="1" dirty="0"/>
              <a:t> замку. </a:t>
            </a:r>
            <a:r>
              <a:rPr lang="ru-RU" i="1" dirty="0" err="1"/>
              <a:t>Воно</a:t>
            </a:r>
            <a:r>
              <a:rPr lang="ru-RU" i="1" dirty="0"/>
              <a:t> </a:t>
            </a:r>
            <a:r>
              <a:rPr lang="ru-RU" i="1" dirty="0" err="1"/>
              <a:t>було</a:t>
            </a:r>
            <a:r>
              <a:rPr lang="ru-RU" i="1" dirty="0"/>
              <a:t> </a:t>
            </a:r>
            <a:r>
              <a:rPr lang="ru-RU" i="1" dirty="0" err="1"/>
              <a:t>доручено</a:t>
            </a:r>
            <a:r>
              <a:rPr lang="ru-RU" i="1" dirty="0"/>
              <a:t> придворному </a:t>
            </a:r>
            <a:r>
              <a:rPr lang="ru-RU" i="1" dirty="0" err="1"/>
              <a:t>архітектору</a:t>
            </a:r>
            <a:r>
              <a:rPr lang="ru-RU" i="1" dirty="0"/>
              <a:t> </a:t>
            </a:r>
            <a:r>
              <a:rPr lang="ru-RU" i="1" dirty="0" err="1"/>
              <a:t>Едуарду</a:t>
            </a:r>
            <a:r>
              <a:rPr lang="ru-RU" i="1" dirty="0"/>
              <a:t> </a:t>
            </a:r>
            <a:r>
              <a:rPr lang="ru-RU" i="1" dirty="0" err="1"/>
              <a:t>Ріделю</a:t>
            </a:r>
            <a:r>
              <a:rPr lang="ru-RU" i="1" dirty="0"/>
              <a:t>. А </a:t>
            </a:r>
            <a:r>
              <a:rPr lang="ru-RU" i="1" dirty="0" err="1"/>
              <a:t>мюнхенський</a:t>
            </a:r>
            <a:r>
              <a:rPr lang="ru-RU" i="1" dirty="0"/>
              <a:t> </a:t>
            </a:r>
            <a:r>
              <a:rPr lang="ru-RU" i="1" dirty="0" err="1"/>
              <a:t>майстер</a:t>
            </a:r>
            <a:r>
              <a:rPr lang="ru-RU" i="1" dirty="0"/>
              <a:t> </a:t>
            </a:r>
            <a:r>
              <a:rPr lang="ru-RU" i="1" dirty="0" err="1"/>
              <a:t>Крістіан</a:t>
            </a:r>
            <a:r>
              <a:rPr lang="ru-RU" i="1" dirty="0"/>
              <a:t> </a:t>
            </a:r>
            <a:r>
              <a:rPr lang="ru-RU" i="1" dirty="0" err="1"/>
              <a:t>Янк</a:t>
            </a:r>
            <a:r>
              <a:rPr lang="ru-RU" i="1" dirty="0"/>
              <a:t> </a:t>
            </a:r>
            <a:r>
              <a:rPr lang="ru-RU" i="1" dirty="0" err="1"/>
              <a:t>втілював</a:t>
            </a:r>
            <a:r>
              <a:rPr lang="ru-RU" i="1" dirty="0"/>
              <a:t> </a:t>
            </a:r>
            <a:r>
              <a:rPr lang="ru-RU" i="1" dirty="0" err="1"/>
              <a:t>його</a:t>
            </a:r>
            <a:r>
              <a:rPr lang="ru-RU" i="1" dirty="0"/>
              <a:t> </a:t>
            </a:r>
            <a:r>
              <a:rPr lang="ru-RU" i="1" dirty="0" err="1"/>
              <a:t>плани</a:t>
            </a:r>
            <a:r>
              <a:rPr lang="ru-RU" i="1" dirty="0"/>
              <a:t> в </a:t>
            </a:r>
            <a:r>
              <a:rPr lang="ru-RU" i="1" dirty="0" err="1"/>
              <a:t>художні</a:t>
            </a:r>
            <a:r>
              <a:rPr lang="ru-RU" i="1" dirty="0"/>
              <a:t> </a:t>
            </a:r>
            <a:r>
              <a:rPr lang="ru-RU" i="1" dirty="0" err="1"/>
              <a:t>види</a:t>
            </a:r>
            <a:endParaRPr lang="uk-UA" i="1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733256"/>
            <a:ext cx="6768752" cy="566738"/>
          </a:xfrm>
        </p:spPr>
        <p:txBody>
          <a:bodyPr>
            <a:normAutofit/>
          </a:bodyPr>
          <a:lstStyle/>
          <a:p>
            <a:r>
              <a:rPr lang="uk-UA" b="0" i="1" dirty="0" smtClean="0"/>
              <a:t> </a:t>
            </a:r>
            <a:r>
              <a:rPr lang="uk-UA" b="0" i="1" dirty="0"/>
              <a:t>В</a:t>
            </a:r>
            <a:r>
              <a:rPr lang="uk-UA" b="0" i="1" dirty="0" smtClean="0"/>
              <a:t>изначним місцем Німеччини є пишний палац </a:t>
            </a:r>
            <a:r>
              <a:rPr lang="uk-UA" i="1" dirty="0" smtClean="0"/>
              <a:t>- </a:t>
            </a:r>
            <a:r>
              <a:rPr lang="uk-UA" i="1" dirty="0" err="1" smtClean="0"/>
              <a:t>Вальхалла</a:t>
            </a:r>
            <a:r>
              <a:rPr lang="uk-UA" i="1" dirty="0" smtClean="0"/>
              <a:t> </a:t>
            </a:r>
            <a:r>
              <a:rPr lang="uk-UA" b="0" dirty="0" smtClean="0"/>
              <a:t>.</a:t>
            </a:r>
            <a:endParaRPr lang="uk-UA" dirty="0"/>
          </a:p>
        </p:txBody>
      </p:sp>
      <p:pic>
        <p:nvPicPr>
          <p:cNvPr id="5" name="Рисунок 4" descr="0_b42b7_9fb8b8a3_XL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1792288" y="612775"/>
            <a:ext cx="5486400" cy="41148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b42b9_8453aff5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6632"/>
            <a:ext cx="4644008" cy="3178043"/>
          </a:xfrm>
          <a:prstGeom prst="rect">
            <a:avLst/>
          </a:prstGeom>
        </p:spPr>
      </p:pic>
      <p:pic>
        <p:nvPicPr>
          <p:cNvPr id="3" name="Рисунок 2" descr="0_b42bd_dd4c75ec_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31499" y="3284984"/>
            <a:ext cx="4512501" cy="33843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60032" y="188640"/>
            <a:ext cx="38164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/>
              <a:t>Побудувати зал слави </a:t>
            </a:r>
            <a:r>
              <a:rPr lang="uk-UA" i="1" dirty="0" err="1"/>
              <a:t>Вальхалла</a:t>
            </a:r>
            <a:r>
              <a:rPr lang="uk-UA" i="1" dirty="0"/>
              <a:t> вирішив тоді ще наслідний принц Людвіг. У 1807 році, пригнічений ураженнями німців у війні з Наполеоном, майбутній король Баварії задумав увічнити пам’ять найвидатніших представників Німеччини, починаючи з початку 19 століття.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3573016"/>
            <a:ext cx="31683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/>
              <a:t>Тільки</a:t>
            </a:r>
            <a:r>
              <a:rPr lang="uk-UA" i="1" dirty="0"/>
              <a:t>, на відміну від міфічної </a:t>
            </a:r>
            <a:r>
              <a:rPr lang="uk-UA" i="1" dirty="0" err="1"/>
              <a:t>Вальхалли</a:t>
            </a:r>
            <a:r>
              <a:rPr lang="uk-UA" i="1" dirty="0"/>
              <a:t>, в цій цілком земній споруді повинні були оспівувати пам’ять не тільки полеглих воїнів, а й представників інших професій – учених, письменників, осіб духовенства, в тому числі і жінок.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46px-Frauenkirche_Dresden_August_2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0"/>
            <a:ext cx="4047616" cy="54452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9752" y="6165304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 smtClean="0"/>
              <a:t>Фрауенкірхе</a:t>
            </a:r>
            <a:endParaRPr lang="uk-UA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212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 Визначним місцем Німеччини є пишний палац - Вальхалла .</vt:lpstr>
      <vt:lpstr>Слайд 8</vt:lpstr>
      <vt:lpstr>Слайд 9</vt:lpstr>
      <vt:lpstr>Слайд 10</vt:lpstr>
      <vt:lpstr>Слайд 11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Даша Таранова</dc:creator>
  <cp:lastModifiedBy>Даша Таранова</cp:lastModifiedBy>
  <cp:revision>9</cp:revision>
  <dcterms:created xsi:type="dcterms:W3CDTF">2013-06-15T11:42:09Z</dcterms:created>
  <dcterms:modified xsi:type="dcterms:W3CDTF">2013-06-16T08:44:42Z</dcterms:modified>
</cp:coreProperties>
</file>