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ED6C-FFA4-4F26-9F11-8E44EA00711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C2E3-1E13-4D42-8EDD-2678FEDF7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71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ED6C-FFA4-4F26-9F11-8E44EA00711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C2E3-1E13-4D42-8EDD-2678FEDF7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9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ED6C-FFA4-4F26-9F11-8E44EA00711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C2E3-1E13-4D42-8EDD-2678FEDF7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11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ED6C-FFA4-4F26-9F11-8E44EA00711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C2E3-1E13-4D42-8EDD-2678FEDF7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71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ED6C-FFA4-4F26-9F11-8E44EA00711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C2E3-1E13-4D42-8EDD-2678FEDF7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80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ED6C-FFA4-4F26-9F11-8E44EA00711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C2E3-1E13-4D42-8EDD-2678FEDF7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12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ED6C-FFA4-4F26-9F11-8E44EA00711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C2E3-1E13-4D42-8EDD-2678FEDF7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21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ED6C-FFA4-4F26-9F11-8E44EA00711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C2E3-1E13-4D42-8EDD-2678FEDF7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28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ED6C-FFA4-4F26-9F11-8E44EA00711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C2E3-1E13-4D42-8EDD-2678FEDF7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55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ED6C-FFA4-4F26-9F11-8E44EA00711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C2E3-1E13-4D42-8EDD-2678FEDF7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10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8ED6C-FFA4-4F26-9F11-8E44EA00711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C2E3-1E13-4D42-8EDD-2678FEDF7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28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8ED6C-FFA4-4F26-9F11-8E44EA00711E}" type="datetimeFigureOut">
              <a:rPr lang="ru-RU" smtClean="0"/>
              <a:t>15.12.2013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AC2E3-1E13-4D42-8EDD-2678FEDF75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9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-9128"/>
            <a:ext cx="9166890" cy="68465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420888"/>
            <a:ext cx="7772400" cy="1470025"/>
          </a:xfrm>
        </p:spPr>
        <p:txBody>
          <a:bodyPr>
            <a:normAutofit/>
          </a:bodyPr>
          <a:lstStyle/>
          <a:p>
            <a:r>
              <a:rPr lang="uk-UA" sz="7200" i="1" u="sng" dirty="0" smtClean="0"/>
              <a:t>Франція </a:t>
            </a:r>
            <a:endParaRPr lang="ru-RU" sz="7200" i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653136"/>
            <a:ext cx="3776464" cy="1777752"/>
          </a:xfrm>
        </p:spPr>
        <p:txBody>
          <a:bodyPr>
            <a:normAutofit fontScale="70000" lnSpcReduction="20000"/>
          </a:bodyPr>
          <a:lstStyle/>
          <a:p>
            <a:r>
              <a:rPr lang="uk-UA" sz="2800" dirty="0" smtClean="0">
                <a:solidFill>
                  <a:schemeClr val="tx1"/>
                </a:solidFill>
              </a:rPr>
              <a:t>Підготували учениці 10-в класу:</a:t>
            </a:r>
          </a:p>
          <a:p>
            <a:r>
              <a:rPr lang="uk-UA" sz="2800" dirty="0" err="1" smtClean="0">
                <a:solidFill>
                  <a:schemeClr val="tx1"/>
                </a:solidFill>
              </a:rPr>
              <a:t>Нибожинська</a:t>
            </a:r>
            <a:r>
              <a:rPr lang="uk-UA" sz="2800" dirty="0" smtClean="0">
                <a:solidFill>
                  <a:schemeClr val="tx1"/>
                </a:solidFill>
              </a:rPr>
              <a:t> Т.</a:t>
            </a:r>
          </a:p>
          <a:p>
            <a:r>
              <a:rPr lang="uk-UA" sz="2800" dirty="0" err="1" smtClean="0">
                <a:solidFill>
                  <a:schemeClr val="tx1"/>
                </a:solidFill>
              </a:rPr>
              <a:t>Волосовець</a:t>
            </a:r>
            <a:r>
              <a:rPr lang="uk-UA" sz="2800" dirty="0" smtClean="0">
                <a:solidFill>
                  <a:schemeClr val="tx1"/>
                </a:solidFill>
              </a:rPr>
              <a:t>  А.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Вареник А.</a:t>
            </a:r>
          </a:p>
          <a:p>
            <a:r>
              <a:rPr lang="uk-UA" sz="2800" dirty="0" err="1" smtClean="0">
                <a:solidFill>
                  <a:schemeClr val="tx1"/>
                </a:solidFill>
              </a:rPr>
              <a:t>Янковенко</a:t>
            </a:r>
            <a:r>
              <a:rPr lang="uk-UA" sz="2800" dirty="0" smtClean="0">
                <a:solidFill>
                  <a:schemeClr val="tx1"/>
                </a:solidFill>
              </a:rPr>
              <a:t> К.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86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5" y="0"/>
            <a:ext cx="9144000" cy="72621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427168" cy="1156990"/>
          </a:xfrm>
        </p:spPr>
        <p:txBody>
          <a:bodyPr>
            <a:normAutofit fontScale="90000"/>
          </a:bodyPr>
          <a:lstStyle/>
          <a:p>
            <a:r>
              <a:rPr lang="uk-UA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</a:t>
            </a:r>
            <a:r>
              <a:rPr lang="uk-UA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аливно</a:t>
            </a:r>
            <a:r>
              <a:rPr lang="uk-UA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– енергетична промисловість</a:t>
            </a:r>
            <a:endParaRPr lang="uk-UA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736216"/>
            <a:ext cx="8229600" cy="4525963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Імпортна нафта, газ,місцеве кам´яне вугілля</a:t>
            </a:r>
          </a:p>
          <a:p>
            <a:r>
              <a:rPr lang="uk-UA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Електроенергетика : атомні </a:t>
            </a:r>
            <a:r>
              <a:rPr lang="uk-UA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ел.станції</a:t>
            </a:r>
            <a:r>
              <a:rPr lang="uk-UA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(76%), </a:t>
            </a:r>
            <a:r>
              <a:rPr lang="uk-UA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гідроелекторостанції</a:t>
            </a:r>
            <a:r>
              <a:rPr lang="uk-UA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(20%), теплові(4%)</a:t>
            </a:r>
          </a:p>
          <a:p>
            <a:r>
              <a:rPr lang="uk-UA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На півночі працює припливна </a:t>
            </a:r>
            <a:r>
              <a:rPr lang="uk-UA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ел.станція</a:t>
            </a:r>
            <a:r>
              <a:rPr lang="uk-UA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«</a:t>
            </a:r>
            <a:r>
              <a:rPr lang="uk-UA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Ранс</a:t>
            </a:r>
            <a:r>
              <a:rPr lang="uk-UA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»</a:t>
            </a:r>
          </a:p>
          <a:p>
            <a:endParaRPr lang="uk-UA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02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Металургія </a:t>
            </a:r>
            <a:endParaRPr lang="uk-U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3200" u="sng" dirty="0" smtClean="0"/>
              <a:t>Чорна </a:t>
            </a:r>
          </a:p>
          <a:p>
            <a:r>
              <a:rPr lang="uk-UA" dirty="0" smtClean="0"/>
              <a:t>Біля моря</a:t>
            </a:r>
          </a:p>
          <a:p>
            <a:r>
              <a:rPr lang="uk-UA" dirty="0" smtClean="0"/>
              <a:t>На імпортній сировині</a:t>
            </a:r>
          </a:p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u="sng" dirty="0" smtClean="0">
                <a:solidFill>
                  <a:srgbClr val="FFFF66"/>
                </a:solidFill>
              </a:rPr>
              <a:t>Кольорова</a:t>
            </a:r>
            <a:r>
              <a:rPr lang="uk-UA" dirty="0" smtClean="0">
                <a:solidFill>
                  <a:srgbClr val="FFFF66"/>
                </a:solidFill>
              </a:rPr>
              <a:t> </a:t>
            </a:r>
          </a:p>
          <a:p>
            <a:r>
              <a:rPr lang="uk-UA" dirty="0" smtClean="0">
                <a:solidFill>
                  <a:srgbClr val="FFFF66"/>
                </a:solidFill>
              </a:rPr>
              <a:t>Алюмінієва промисловість</a:t>
            </a:r>
          </a:p>
          <a:p>
            <a:r>
              <a:rPr lang="uk-UA" dirty="0" smtClean="0">
                <a:solidFill>
                  <a:srgbClr val="FFFF66"/>
                </a:solidFill>
              </a:rPr>
              <a:t>Власна сировина</a:t>
            </a:r>
            <a:endParaRPr lang="uk-UA" dirty="0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85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009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Машинобудування</a:t>
            </a:r>
            <a:endParaRPr lang="uk-U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1628800"/>
            <a:ext cx="4474840" cy="4569371"/>
          </a:xfrm>
        </p:spPr>
        <p:txBody>
          <a:bodyPr>
            <a:normAutofit lnSpcReduction="10000"/>
          </a:bodyPr>
          <a:lstStyle/>
          <a:p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Найбільша галузь промисловості</a:t>
            </a:r>
          </a:p>
          <a:p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Особливе значення – транспортне машинобудування</a:t>
            </a:r>
          </a:p>
          <a:p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Виробляє автомобілі, літаки, морські судна, точне машинобудування</a:t>
            </a:r>
            <a:endParaRPr lang="uk-UA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01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31188"/>
            <a:ext cx="10045116" cy="68891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Хімічна промисловість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 імпортної сировини виробляються пластмаси, хімічні волокна, синтетичний каучук, шини</a:t>
            </a:r>
          </a:p>
          <a:p>
            <a:r>
              <a:rPr lang="uk-UA" dirty="0" smtClean="0"/>
              <a:t>На власній сировині – синтез соди і калійних добрив</a:t>
            </a:r>
          </a:p>
          <a:p>
            <a:r>
              <a:rPr lang="uk-UA" dirty="0" smtClean="0"/>
              <a:t>Парфумерна промисловість</a:t>
            </a:r>
          </a:p>
          <a:p>
            <a:r>
              <a:rPr lang="uk-UA" dirty="0" smtClean="0"/>
              <a:t>Фармацевтична промисловість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82000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0293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Текстильна, </a:t>
            </a:r>
            <a:r>
              <a:rPr lang="uk-UA" dirty="0" err="1" smtClean="0"/>
              <a:t>швейнообробна</a:t>
            </a:r>
            <a:r>
              <a:rPr lang="uk-UA" dirty="0" smtClean="0"/>
              <a:t> промисловість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55084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Сільське господарство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857403"/>
          </a:xfrm>
        </p:spPr>
        <p:txBody>
          <a:bodyPr>
            <a:normAutofit/>
          </a:bodyPr>
          <a:lstStyle/>
          <a:p>
            <a:r>
              <a:rPr lang="uk-UA" dirty="0" smtClean="0"/>
              <a:t>9% зайнятості населення</a:t>
            </a:r>
          </a:p>
          <a:p>
            <a:r>
              <a:rPr lang="uk-UA" dirty="0" smtClean="0"/>
              <a:t>Висока продуктивність</a:t>
            </a:r>
          </a:p>
          <a:p>
            <a:r>
              <a:rPr lang="uk-UA" dirty="0" smtClean="0"/>
              <a:t>Частину зерна і цукру експортує</a:t>
            </a:r>
          </a:p>
          <a:p>
            <a:r>
              <a:rPr lang="uk-UA" dirty="0" smtClean="0"/>
              <a:t>Переважає тваринництво (молочне скотарство, свинарство, птахівництво)</a:t>
            </a:r>
          </a:p>
          <a:p>
            <a:r>
              <a:rPr lang="uk-UA" dirty="0" smtClean="0"/>
              <a:t>Розвинуте рослинництво (зернові, кормові, технічні культури; вирощування винограду; садівництво, картоплярство, цитрусові,квіти)</a:t>
            </a:r>
          </a:p>
        </p:txBody>
      </p:sp>
    </p:spTree>
    <p:extLst>
      <p:ext uri="{BB962C8B-B14F-4D97-AF65-F5344CB8AC3E}">
        <p14:creationId xmlns:p14="http://schemas.microsoft.com/office/powerpoint/2010/main" val="1719047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54" y="0"/>
            <a:ext cx="9155654" cy="7034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Курортне господарство. Туризм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Галузі міжнародної </a:t>
            </a:r>
            <a:r>
              <a:rPr lang="uk-UA" dirty="0" err="1" smtClean="0"/>
              <a:t>спеціалізіції</a:t>
            </a:r>
            <a:endParaRPr lang="uk-UA" dirty="0" smtClean="0"/>
          </a:p>
          <a:p>
            <a:r>
              <a:rPr lang="uk-UA" dirty="0" smtClean="0"/>
              <a:t>Найвідоміші курорти на Лазурному березі, в Альпах</a:t>
            </a:r>
          </a:p>
          <a:p>
            <a:r>
              <a:rPr lang="uk-UA" dirty="0" smtClean="0"/>
              <a:t>Історична спадщина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81290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33" y="0"/>
            <a:ext cx="9372533" cy="7029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Транспорт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Основний – автомобільний (50% </a:t>
            </a:r>
            <a:r>
              <a:rPr lang="uk-UA" dirty="0" err="1" smtClean="0"/>
              <a:t>пасажирообігу</a:t>
            </a:r>
            <a:r>
              <a:rPr lang="uk-UA" dirty="0" smtClean="0"/>
              <a:t>, 40% вантажообігу)</a:t>
            </a:r>
          </a:p>
          <a:p>
            <a:r>
              <a:rPr lang="uk-UA" dirty="0" smtClean="0"/>
              <a:t>Діють швидкісні залізничні лінії (Париж-Марсель, Париж-Бордо, Париж-Страсбург)</a:t>
            </a:r>
          </a:p>
          <a:p>
            <a:r>
              <a:rPr lang="uk-UA" dirty="0" smtClean="0"/>
              <a:t>У зовнішніх зв´язках переважають морський (трубопроводи) та авіаційний (аеропорти ім. Шарля де Голля та Орлі)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9666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Зовнішні економічні зв´язки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Експорт : машини, обладнання, пластмаси, парфуми, сталь і прокат, алюміній, зерно, цукор, виноград, вина.</a:t>
            </a:r>
          </a:p>
          <a:p>
            <a:r>
              <a:rPr lang="uk-UA" dirty="0" smtClean="0"/>
              <a:t>Імпорт : мінеральна сировина, ліс, деяка сільськогосподарська продукція, бавовна, вовна, кава, чай.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170406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1412776"/>
            <a:ext cx="7772400" cy="1470025"/>
          </a:xfrm>
        </p:spPr>
        <p:txBody>
          <a:bodyPr>
            <a:normAutofit/>
          </a:bodyPr>
          <a:lstStyle/>
          <a:p>
            <a:r>
              <a:rPr lang="uk-UA" sz="6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Дякуємо за увагу!</a:t>
            </a:r>
            <a:endParaRPr lang="uk-UA" sz="6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20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Загальна характеристика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89154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525963"/>
          </a:xfrm>
        </p:spPr>
        <p:txBody>
          <a:bodyPr/>
          <a:lstStyle/>
          <a:p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Офіційна назва – Французька республіка</a:t>
            </a:r>
          </a:p>
          <a:p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Склад території – 95 департаментів, 4 «заморські департаменти», 4 «заморські території», 2 спеціальні </a:t>
            </a:r>
            <a:r>
              <a:rPr lang="uk-UA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тер.одиниці</a:t>
            </a:r>
            <a:endParaRPr lang="uk-UA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Площа – 547 тис. км </a:t>
            </a:r>
            <a:r>
              <a:rPr lang="uk-UA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квад</a:t>
            </a:r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.(48 місце у світі, 2 в Європі)</a:t>
            </a:r>
          </a:p>
          <a:p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Населення – 61,9 </a:t>
            </a:r>
            <a:r>
              <a:rPr lang="uk-UA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млн</a:t>
            </a:r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чол.(20 у світі, 2 у Європі)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802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99339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363272" cy="5793507"/>
          </a:xfrm>
        </p:spPr>
        <p:txBody>
          <a:bodyPr>
            <a:normAutofit/>
          </a:bodyPr>
          <a:lstStyle/>
          <a:p>
            <a:r>
              <a:rPr lang="uk-UA" dirty="0" smtClean="0"/>
              <a:t>Столиця – Париж </a:t>
            </a:r>
          </a:p>
          <a:p>
            <a:r>
              <a:rPr lang="uk-UA" dirty="0" smtClean="0"/>
              <a:t>Тип країни – країна «Великої сімки»</a:t>
            </a:r>
          </a:p>
          <a:p>
            <a:r>
              <a:rPr lang="uk-UA" dirty="0" smtClean="0"/>
              <a:t>ВВП на душу населення –</a:t>
            </a:r>
            <a:r>
              <a:rPr lang="en-US" dirty="0" smtClean="0"/>
              <a:t> $</a:t>
            </a:r>
            <a:r>
              <a:rPr lang="uk-UA" dirty="0" smtClean="0"/>
              <a:t> 45 858</a:t>
            </a:r>
            <a:endParaRPr lang="en-US" dirty="0" smtClean="0"/>
          </a:p>
          <a:p>
            <a:r>
              <a:rPr lang="uk-UA" dirty="0" smtClean="0"/>
              <a:t>Державний устрій – президентська республіка</a:t>
            </a:r>
          </a:p>
          <a:p>
            <a:r>
              <a:rPr lang="uk-UA" dirty="0" smtClean="0"/>
              <a:t>Міжнародні організації – ООН, НАТО, ЄС</a:t>
            </a:r>
          </a:p>
          <a:p>
            <a:r>
              <a:rPr lang="uk-UA" dirty="0" smtClean="0"/>
              <a:t>Офіційна мова – французька</a:t>
            </a:r>
          </a:p>
          <a:p>
            <a:r>
              <a:rPr lang="uk-UA" dirty="0" smtClean="0"/>
              <a:t>Релігія – католицтво</a:t>
            </a:r>
          </a:p>
          <a:p>
            <a:r>
              <a:rPr lang="uk-UA" dirty="0" smtClean="0"/>
              <a:t>Валюта – євро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87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14599"/>
            <a:ext cx="10059210" cy="69847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Економіко – географічне положення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Приморська держава</a:t>
            </a:r>
          </a:p>
          <a:p>
            <a:r>
              <a:rPr lang="uk-UA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Розташована на перетині найважливіших транзитних шляхів</a:t>
            </a:r>
          </a:p>
          <a:p>
            <a:r>
              <a:rPr lang="uk-UA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Середземноморська та приатлантична держава</a:t>
            </a:r>
          </a:p>
          <a:p>
            <a:r>
              <a:rPr lang="uk-UA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Близька до мінерально-сировинних баз Європи, </a:t>
            </a:r>
            <a:r>
              <a:rPr lang="uk-UA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Пн</a:t>
            </a:r>
            <a:r>
              <a:rPr lang="uk-UA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Африки, </a:t>
            </a:r>
            <a:r>
              <a:rPr lang="uk-UA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Пд-Зх</a:t>
            </a:r>
            <a:r>
              <a:rPr lang="uk-UA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Азії</a:t>
            </a:r>
          </a:p>
          <a:p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47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Історія формування території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З кінця </a:t>
            </a:r>
            <a:r>
              <a:rPr lang="en-US" dirty="0" err="1" smtClean="0"/>
              <a:t>ll</a:t>
            </a:r>
            <a:r>
              <a:rPr lang="en-US" dirty="0" smtClean="0"/>
              <a:t> </a:t>
            </a:r>
            <a:r>
              <a:rPr lang="uk-UA" dirty="0" smtClean="0"/>
              <a:t>тис. до н.е. землі Франції заселяли кельти (галли)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У </a:t>
            </a:r>
            <a:r>
              <a:rPr lang="en-US" dirty="0" smtClean="0"/>
              <a:t>l</a:t>
            </a:r>
            <a:r>
              <a:rPr lang="ru-RU" dirty="0" smtClean="0"/>
              <a:t> ст. до </a:t>
            </a:r>
            <a:r>
              <a:rPr lang="uk-UA" dirty="0" err="1" smtClean="0"/>
              <a:t>н.е</a:t>
            </a:r>
            <a:r>
              <a:rPr lang="ru-RU" dirty="0" smtClean="0"/>
              <a:t>. </a:t>
            </a:r>
            <a:r>
              <a:rPr lang="uk-UA" dirty="0" smtClean="0"/>
              <a:t>Галлію</a:t>
            </a:r>
            <a:r>
              <a:rPr lang="ru-RU" dirty="0" smtClean="0"/>
              <a:t> </a:t>
            </a:r>
            <a:r>
              <a:rPr lang="uk-UA" dirty="0" smtClean="0"/>
              <a:t>завоювали</a:t>
            </a:r>
            <a:r>
              <a:rPr lang="ru-RU" dirty="0" smtClean="0"/>
              <a:t> </a:t>
            </a:r>
            <a:r>
              <a:rPr lang="uk-UA" dirty="0" smtClean="0"/>
              <a:t>римляни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Германські племена франків захопили цю територію у </a:t>
            </a:r>
            <a:r>
              <a:rPr lang="en-US" dirty="0" err="1" smtClean="0"/>
              <a:t>Vl</a:t>
            </a:r>
            <a:r>
              <a:rPr lang="uk-UA" dirty="0" smtClean="0"/>
              <a:t> ст.; дали нову назву, але перейняли мову та культуру </a:t>
            </a:r>
            <a:r>
              <a:rPr lang="uk-UA" dirty="0" err="1" smtClean="0"/>
              <a:t>галло-римлян</a:t>
            </a: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XV </a:t>
            </a:r>
            <a:r>
              <a:rPr lang="uk-UA" dirty="0" smtClean="0"/>
              <a:t>ст. - об´єднання феодальних володінь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Остаточне формування території після ВВВ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885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1446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Населення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До початку </a:t>
            </a:r>
            <a:r>
              <a:rPr lang="en-US" dirty="0" err="1" smtClean="0"/>
              <a:t>XlX</a:t>
            </a:r>
            <a:r>
              <a:rPr lang="en-US" dirty="0" smtClean="0"/>
              <a:t> </a:t>
            </a:r>
            <a:r>
              <a:rPr lang="uk-UA" dirty="0" smtClean="0"/>
              <a:t>ст. – </a:t>
            </a:r>
            <a:r>
              <a:rPr lang="uk-UA" dirty="0" err="1" smtClean="0"/>
              <a:t>найбагатолюдніша</a:t>
            </a:r>
            <a:r>
              <a:rPr lang="uk-UA" dirty="0" smtClean="0"/>
              <a:t> країна Європи</a:t>
            </a:r>
          </a:p>
          <a:p>
            <a:r>
              <a:rPr lang="uk-UA" dirty="0" smtClean="0"/>
              <a:t>Втрати населення під час війн </a:t>
            </a:r>
            <a:r>
              <a:rPr lang="en-US" dirty="0" smtClean="0"/>
              <a:t>XX </a:t>
            </a:r>
            <a:r>
              <a:rPr lang="uk-UA" dirty="0" smtClean="0"/>
              <a:t>ст.</a:t>
            </a:r>
          </a:p>
          <a:p>
            <a:r>
              <a:rPr lang="uk-UA" dirty="0" smtClean="0"/>
              <a:t>Характерний перший тип відтворення </a:t>
            </a:r>
          </a:p>
          <a:p>
            <a:r>
              <a:rPr lang="uk-UA" dirty="0" smtClean="0"/>
              <a:t>ПП – 3 чол./тис. «старіння нації»</a:t>
            </a:r>
          </a:p>
          <a:p>
            <a:r>
              <a:rPr lang="uk-UA" dirty="0" smtClean="0"/>
              <a:t>Додатне сальдо міграцій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94022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107" y="0"/>
            <a:ext cx="9327107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37" y="13645"/>
            <a:ext cx="8229600" cy="4525963"/>
          </a:xfrm>
        </p:spPr>
        <p:txBody>
          <a:bodyPr/>
          <a:lstStyle/>
          <a:p>
            <a:r>
              <a:rPr lang="uk-UA" dirty="0" smtClean="0"/>
              <a:t>Однонаціональна країна:</a:t>
            </a:r>
          </a:p>
          <a:p>
            <a:pPr marL="0" indent="0">
              <a:buNone/>
            </a:pPr>
            <a:r>
              <a:rPr lang="uk-UA" dirty="0" smtClean="0"/>
              <a:t>82% - французи; 18% - національні меншини(ельзасці, корсиканці, бретонці)</a:t>
            </a:r>
          </a:p>
          <a:p>
            <a:r>
              <a:rPr lang="uk-UA" dirty="0" smtClean="0"/>
              <a:t>Більшість населення – християни-католики</a:t>
            </a:r>
          </a:p>
          <a:p>
            <a:r>
              <a:rPr lang="uk-UA" dirty="0" smtClean="0"/>
              <a:t>Середня густота населення 111,3 чол./</a:t>
            </a:r>
            <a:r>
              <a:rPr lang="uk-UA" dirty="0" err="1" smtClean="0"/>
              <a:t>км.кв</a:t>
            </a:r>
            <a:r>
              <a:rPr lang="uk-UA" dirty="0" smtClean="0"/>
              <a:t>.</a:t>
            </a:r>
          </a:p>
          <a:p>
            <a:r>
              <a:rPr lang="uk-UA" dirty="0" smtClean="0"/>
              <a:t>Рівень урбанізації – 73%. Спостерігається </a:t>
            </a:r>
            <a:r>
              <a:rPr lang="uk-UA" dirty="0" err="1" smtClean="0"/>
              <a:t>субурбанізація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02926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93939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4525963"/>
          </a:xfrm>
        </p:spPr>
        <p:txBody>
          <a:bodyPr/>
          <a:lstStyle/>
          <a:p>
            <a:r>
              <a:rPr lang="uk-UA" dirty="0" smtClean="0"/>
              <a:t>Агломерація – Лотарингія</a:t>
            </a:r>
          </a:p>
          <a:p>
            <a:r>
              <a:rPr lang="uk-UA" dirty="0" smtClean="0"/>
              <a:t>Найбільші міста : Великий Париж, Ліон, Марсель, Лілль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8088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Господарство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-60092"/>
            <a:ext cx="6624736" cy="691276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5544616" cy="6120680"/>
          </a:xfrm>
        </p:spPr>
        <p:txBody>
          <a:bodyPr>
            <a:normAutofit lnSpcReduction="10000"/>
          </a:bodyPr>
          <a:lstStyle/>
          <a:p>
            <a:r>
              <a:rPr lang="uk-UA" dirty="0" err="1" smtClean="0"/>
              <a:t>Високорозвинта</a:t>
            </a:r>
            <a:r>
              <a:rPr lang="uk-UA" dirty="0" smtClean="0"/>
              <a:t> постіндустріальна держава</a:t>
            </a:r>
          </a:p>
          <a:p>
            <a:r>
              <a:rPr lang="uk-UA" dirty="0" smtClean="0"/>
              <a:t>Головні інвестори : США, Німеччина</a:t>
            </a:r>
          </a:p>
          <a:p>
            <a:r>
              <a:rPr lang="uk-UA" dirty="0" smtClean="0"/>
              <a:t>Основний вид діяльності – сфера послуг</a:t>
            </a:r>
          </a:p>
          <a:p>
            <a:r>
              <a:rPr lang="uk-UA" dirty="0" smtClean="0"/>
              <a:t>Новітні галузі : автомобілебудування, авіакосмічна промисловість, електроніка, верстатобудування, хімічна промисловість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092169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564</Words>
  <Application>Microsoft Office PowerPoint</Application>
  <PresentationFormat>Экран (4:3)</PresentationFormat>
  <Paragraphs>87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Франція </vt:lpstr>
      <vt:lpstr>Загальна характеристика</vt:lpstr>
      <vt:lpstr>Презентация PowerPoint</vt:lpstr>
      <vt:lpstr>Економіко – географічне положення</vt:lpstr>
      <vt:lpstr>Історія формування території</vt:lpstr>
      <vt:lpstr>Населення</vt:lpstr>
      <vt:lpstr>Презентация PowerPoint</vt:lpstr>
      <vt:lpstr>Презентация PowerPoint</vt:lpstr>
      <vt:lpstr>Господарство</vt:lpstr>
      <vt:lpstr>Паливно – енергетична промисловість</vt:lpstr>
      <vt:lpstr>Металургія </vt:lpstr>
      <vt:lpstr>Машинобудування</vt:lpstr>
      <vt:lpstr>Хімічна промисловість</vt:lpstr>
      <vt:lpstr>Текстильна, швейнообробна промисловість</vt:lpstr>
      <vt:lpstr>Сільське господарство</vt:lpstr>
      <vt:lpstr>Курортне господарство. Туризм </vt:lpstr>
      <vt:lpstr>Транспорт </vt:lpstr>
      <vt:lpstr>Зовнішні економічні зв´язки</vt:lpstr>
      <vt:lpstr>Дякуємо за увагу!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Франція</dc:title>
  <dc:creator>NTV</dc:creator>
  <cp:lastModifiedBy>NTV</cp:lastModifiedBy>
  <cp:revision>13</cp:revision>
  <dcterms:created xsi:type="dcterms:W3CDTF">2013-12-15T15:36:38Z</dcterms:created>
  <dcterms:modified xsi:type="dcterms:W3CDTF">2013-12-15T18:05:38Z</dcterms:modified>
</cp:coreProperties>
</file>