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Австралия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4929198"/>
            <a:ext cx="6103158" cy="1643074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Драпкина</a:t>
            </a:r>
            <a:r>
              <a:rPr lang="ru-RU" sz="2000" dirty="0" smtClean="0"/>
              <a:t> Александра 7-А</a:t>
            </a:r>
          </a:p>
          <a:p>
            <a:r>
              <a:rPr lang="ru-RU" sz="2000" dirty="0" smtClean="0"/>
              <a:t>Школа№170</a:t>
            </a:r>
          </a:p>
          <a:p>
            <a:r>
              <a:rPr lang="ru-RU" sz="2000" dirty="0" smtClean="0"/>
              <a:t> </a:t>
            </a:r>
            <a:r>
              <a:rPr lang="ru-RU" sz="2000" dirty="0" smtClean="0"/>
              <a:t> 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4018762"/>
          </a:xfrm>
        </p:spPr>
        <p:txBody>
          <a:bodyPr>
            <a:normAutofit/>
          </a:bodyPr>
          <a:lstStyle/>
          <a:p>
            <a:r>
              <a:rPr lang="ru-RU" sz="1200" b="1" dirty="0" smtClean="0"/>
              <a:t>Географическое положение и природа.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ru-RU" sz="1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Общая </a:t>
            </a:r>
            <a:r>
              <a:rPr lang="ru-RU" sz="1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площадь - 7 682 </a:t>
            </a:r>
            <a:r>
              <a:rPr lang="ru-RU" sz="1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300. </a:t>
            </a:r>
            <a:r>
              <a:rPr lang="ru-RU" sz="1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Длина береговой линии - 25 760 км. Вдоль северо-восточного побережья в Коралловом море простирается Большой Барьерный риф, длина которого составляет 2 500 км. Вдоль восточного берега, оставляя узкую прибрежную полосу, от мыса Йорк на севере и до </a:t>
            </a:r>
            <a:r>
              <a:rPr lang="ru-RU" sz="12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Бассова</a:t>
            </a:r>
            <a:r>
              <a:rPr lang="ru-RU" sz="1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пролива на юге и продолжаясь на острове Тасмания, тянется Большой Водораздельный хребет, протяженностью 3 300 км. Средняя высота его 400-500 м, самая высокая часть - южная - Австралийские Альпы (гора </a:t>
            </a:r>
            <a:r>
              <a:rPr lang="ru-RU" sz="12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Костюшко</a:t>
            </a:r>
            <a:r>
              <a:rPr lang="ru-RU" sz="1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2 228 м). В центре материка находится обширная зона низменностей, большую часть которых составляют бассейны реки Муррей </a:t>
            </a:r>
            <a:r>
              <a:rPr lang="ru-RU" sz="1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и </a:t>
            </a:r>
            <a:r>
              <a:rPr lang="ru-RU" sz="1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озера Эйр, а также равнина </a:t>
            </a:r>
            <a:r>
              <a:rPr lang="ru-RU" sz="12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Налларбор</a:t>
            </a:r>
            <a:r>
              <a:rPr lang="ru-RU" sz="1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. На западе страны располагается Большое Западное плато с четырьмя пустынями: Большой пустыней Виктория, Большой Песчаной пустыней, пустыней </a:t>
            </a:r>
            <a:r>
              <a:rPr lang="ru-RU" sz="12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Гибсона</a:t>
            </a:r>
            <a:r>
              <a:rPr lang="ru-RU" sz="1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и пустыней Симпсона. Австралия очень бедна пресной водой. Основная часть рек расположена на востоке: реки </a:t>
            </a:r>
            <a:r>
              <a:rPr lang="ru-RU" sz="1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Муррей</a:t>
            </a:r>
            <a:r>
              <a:rPr lang="en-US" sz="1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,  </a:t>
            </a:r>
            <a:r>
              <a:rPr lang="ru-RU" sz="12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Дарлинг</a:t>
            </a:r>
            <a:r>
              <a:rPr lang="ru-RU" sz="1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и другие. Реки, расположенные в центре и на западе страны, в летний сезон пересыхают. Большинство озер страны соленые. Исключение не составляет и самое большое озеро Эйр с уровнем воды ниже уровня моря (-12 м). В Австралии имеются полезные ископаемые: уголь, железная руда, медь, олово, серебро, уран, никель, вольфрам, свинец, цинк, алмазы, есть также природный газ и нефть. Луга и пастбища занимают большую часть территории страны (58%), под пахотную землю отведено 6% земель.</a:t>
            </a:r>
            <a:endParaRPr lang="ru-RU" sz="12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avstr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29058" y="3857624"/>
            <a:ext cx="4458251" cy="283284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357158" y="357166"/>
            <a:ext cx="4143404" cy="5954098"/>
          </a:xfrm>
        </p:spPr>
        <p:txBody>
          <a:bodyPr>
            <a:normAutofit/>
          </a:bodyPr>
          <a:lstStyle/>
          <a:p>
            <a:r>
              <a:rPr lang="ru-RU" b="1" dirty="0" smtClean="0"/>
              <a:t>Население.</a:t>
            </a: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Население составляет 18 322 231 человек </a:t>
            </a:r>
            <a:r>
              <a:rPr lang="ru-RU" dirty="0" smtClean="0"/>
              <a:t>средняя </a:t>
            </a:r>
            <a:r>
              <a:rPr lang="ru-RU" dirty="0" smtClean="0"/>
              <a:t>плотность населения - около 2 человек на </a:t>
            </a:r>
            <a:r>
              <a:rPr lang="ru-RU" dirty="0" smtClean="0"/>
              <a:t>км. </a:t>
            </a:r>
            <a:r>
              <a:rPr lang="ru-RU" dirty="0" smtClean="0"/>
              <a:t>В основном страна заселена европейцами </a:t>
            </a:r>
            <a:r>
              <a:rPr lang="en-US" dirty="0" smtClean="0"/>
              <a:t>.</a:t>
            </a:r>
            <a:r>
              <a:rPr lang="ru-RU" dirty="0" smtClean="0"/>
              <a:t>Официальный </a:t>
            </a:r>
            <a:r>
              <a:rPr lang="ru-RU" dirty="0" smtClean="0"/>
              <a:t>язык английский, употребляются также местные диалекты аборигенов. </a:t>
            </a:r>
            <a:r>
              <a:rPr lang="ru-RU" dirty="0" smtClean="0"/>
              <a:t>Трудоспособное </a:t>
            </a:r>
            <a:r>
              <a:rPr lang="ru-RU" dirty="0" smtClean="0"/>
              <a:t>население насчитывает </a:t>
            </a:r>
            <a:r>
              <a:rPr lang="ru-RU" dirty="0" smtClean="0"/>
              <a:t> </a:t>
            </a:r>
            <a:r>
              <a:rPr lang="en-US" dirty="0" smtClean="0"/>
              <a:t>       8 </a:t>
            </a:r>
            <a:r>
              <a:rPr lang="ru-RU" dirty="0" smtClean="0"/>
              <a:t>630 </a:t>
            </a:r>
            <a:r>
              <a:rPr lang="ru-RU" dirty="0" smtClean="0"/>
              <a:t>000 </a:t>
            </a:r>
            <a:r>
              <a:rPr lang="en-US" dirty="0" smtClean="0"/>
              <a:t>    </a:t>
            </a:r>
            <a:r>
              <a:rPr lang="ru-RU" dirty="0" smtClean="0"/>
              <a:t>человек,</a:t>
            </a:r>
            <a:r>
              <a:rPr lang="en-US" dirty="0" smtClean="0"/>
              <a:t>  </a:t>
            </a:r>
            <a:r>
              <a:rPr lang="ru-RU" dirty="0" smtClean="0"/>
              <a:t>из </a:t>
            </a:r>
            <a:r>
              <a:rPr lang="ru-RU" dirty="0" smtClean="0"/>
              <a:t>них </a:t>
            </a:r>
            <a:r>
              <a:rPr lang="ru-RU" dirty="0" smtClean="0"/>
              <a:t>занято </a:t>
            </a:r>
            <a:r>
              <a:rPr lang="ru-RU" dirty="0" smtClean="0"/>
              <a:t>в финансовой сфере и сфере услуг 34%, в общественном и коммунальном секторах экономики - 22%, в торговле - 20%, в промышленности -16%, в сельском хозяйстве - 6</a:t>
            </a:r>
            <a:r>
              <a:rPr lang="ru-RU" dirty="0" smtClean="0"/>
              <a:t>%.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7" name="Содержимое 6" descr="avstr1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786313" y="285728"/>
            <a:ext cx="4099811" cy="630740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267494"/>
            <a:ext cx="8643998" cy="2732878"/>
          </a:xfrm>
        </p:spPr>
        <p:txBody>
          <a:bodyPr>
            <a:normAutofit/>
          </a:bodyPr>
          <a:lstStyle/>
          <a:p>
            <a:r>
              <a:rPr lang="ru-RU" sz="1200" dirty="0" smtClean="0"/>
              <a:t>Климат Австралии резко различается в трех регионах: субэкваториальный на севере, тропический в центральной части и субтропический на юге. В северной части страны в течение всего года средняя температура 23-28°С, большое количество осадков (</a:t>
            </a:r>
            <a:r>
              <a:rPr lang="ru-RU" sz="1200" dirty="0" err="1" smtClean="0"/>
              <a:t>дб</a:t>
            </a:r>
            <a:r>
              <a:rPr lang="ru-RU" sz="1200" dirty="0" smtClean="0"/>
              <a:t> 1 500 мм) выпадает преимущественно летом. Зимой дуют сухие и жаркие ветры, вызывающие засуху. Прибрежные равнины и восточные склоны гор хорошо увлажнены и имеют теплый и мягкий климат. Температура самого теплого месяца в Сиднее - около 25°С, а самого холодного - не менее 15С.Для центральной и западной частей материка характерен тропический пустынный климат. Летом (декабрь-февраль) средние температуры поднимаются до 30°С, а зимой (июнь-август) снижаются до 10-15°С. В центре материка летом температура днем поднимается до 45°С, а ночью падает до 0°С и ниже. Эта часть получает в среднем 250-300 мм осадков в год. Климат юго-западной части Австралии сходен со средиземноморским климатом Испании и Южной Франции. Лето здесь жаркое и, в основном, сухое, а зима теплая и влажная. Колебания температуры по временам года сравнительно невелики. К югу количество осадков сокращается, а годовые колебания температуры увеличиваются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7" name="Содержимое 6" descr="avstr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863" y="3357563"/>
            <a:ext cx="3774387" cy="2890837"/>
          </a:xfrm>
        </p:spPr>
      </p:pic>
      <p:pic>
        <p:nvPicPr>
          <p:cNvPr id="8" name="Содержимое 7" descr="avstr3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857752" y="3286124"/>
            <a:ext cx="3829048" cy="300039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375688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>Растительный  мир.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 </a:t>
            </a:r>
            <a:br>
              <a:rPr lang="ru-RU" sz="1800" dirty="0" smtClean="0"/>
            </a:br>
            <a:r>
              <a:rPr lang="ru-RU" sz="1800" dirty="0" smtClean="0"/>
              <a:t>Растительный мир Австралии очень своеобразен: из 12 000 видов растений более 9 000 - эндемики, т.е. произрастают только в Австралии. Среди эндемиков - многие виды акаций и эвкалиптов. Поскольку климат большей части Австралии резко засушливый, в ее флоре преобладают сухолюбивые растения: особые злаки, эвкалипты, зонтичные акации, бутылочное дерево. В тропических лесах северной части произрастают гигантские эвкалипты, фикусы, пальмы, встречаются заросли бамбука. Для южной зоны </a:t>
            </a:r>
            <a:r>
              <a:rPr lang="ru-RU" sz="1800" dirty="0" err="1" smtClean="0"/>
              <a:t>саанн</a:t>
            </a:r>
            <a:r>
              <a:rPr lang="ru-RU" sz="1800" dirty="0" smtClean="0"/>
              <a:t> характерен покров густой травы и расположенные группами эвкалипты и зонтичные акации. Восточная часть Австралии покрыта субтропическими вечнозелеными лесами с большим количеством эвкалиптов, древовидных хвощей, папоротников 10-20-метровой высоты.</a:t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1472" y="3714752"/>
            <a:ext cx="3924328" cy="25336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6314" y="2643182"/>
            <a:ext cx="3900486" cy="360521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4F4F4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312</TotalTime>
  <Words>211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Яркая</vt:lpstr>
      <vt:lpstr>Австралия</vt:lpstr>
      <vt:lpstr>Географическое положение и природа. Общая площадь - 7 682 300. Длина береговой линии - 25 760 км. Вдоль северо-восточного побережья в Коралловом море простирается Большой Барьерный риф, длина которого составляет 2 500 км. Вдоль восточного берега, оставляя узкую прибрежную полосу, от мыса Йорк на севере и до Бассова пролива на юге и продолжаясь на острове Тасмания, тянется Большой Водораздельный хребет, протяженностью 3 300 км. Средняя высота его 400-500 м, самая высокая часть - южная - Австралийские Альпы (гора Костюшко 2 228 м). В центре материка находится обширная зона низменностей, большую часть которых составляют бассейны реки Муррей  и озера Эйр, а также равнина Налларбор. На западе страны располагается Большое Западное плато с четырьмя пустынями: Большой пустыней Виктория, Большой Песчаной пустыней, пустыней Гибсона и пустыней Симпсона. Австралия очень бедна пресной водой. Основная часть рек расположена на востоке: реки Муррей,  Дарлинг и другие. Реки, расположенные в центре и на западе страны, в летний сезон пересыхают. Большинство озер страны соленые. Исключение не составляет и самое большое озеро Эйр с уровнем воды ниже уровня моря (-12 м). В Австралии имеются полезные ископаемые: уголь, железная руда, медь, олово, серебро, уран, никель, вольфрам, свинец, цинк, алмазы, есть также природный газ и нефть. Луга и пастбища занимают большую часть территории страны (58%), под пахотную землю отведено 6% земель.</vt:lpstr>
      <vt:lpstr>Слайд 3</vt:lpstr>
      <vt:lpstr>Климат Австралии резко различается в трех регионах: субэкваториальный на севере, тропический в центральной части и субтропический на юге. В северной части страны в течение всего года средняя температура 23-28°С, большое количество осадков (дб 1 500 мм) выпадает преимущественно летом. Зимой дуют сухие и жаркие ветры, вызывающие засуху. Прибрежные равнины и восточные склоны гор хорошо увлажнены и имеют теплый и мягкий климат. Температура самого теплого месяца в Сиднее - около 25°С, а самого холодного - не менее 15С.Для центральной и западной частей материка характерен тропический пустынный климат. Летом (декабрь-февраль) средние температуры поднимаются до 30°С, а зимой (июнь-август) снижаются до 10-15°С. В центре материка летом температура днем поднимается до 45°С, а ночью падает до 0°С и ниже. Эта часть получает в среднем 250-300 мм осадков в год. Климат юго-западной части Австралии сходен со средиземноморским климатом Испании и Южной Франции. Лето здесь жаркое и, в основном, сухое, а зима теплая и влажная. Колебания температуры по временам года сравнительно невелики. К югу количество осадков сокращается, а годовые колебания температуры увеличиваются.</vt:lpstr>
      <vt:lpstr>Растительный  мир.   Растительный мир Австралии очень своеобразен: из 12 000 видов растений более 9 000 - эндемики, т.е. произрастают только в Австралии. Среди эндемиков - многие виды акаций и эвкалиптов. Поскольку климат большей части Австралии резко засушливый, в ее флоре преобладают сухолюбивые растения: особые злаки, эвкалипты, зонтичные акации, бутылочное дерево. В тропических лесах северной части произрастают гигантские эвкалипты, фикусы, пальмы, встречаются заросли бамбука. Для южной зоны саанн характерен покров густой травы и расположенные группами эвкалипты и зонтичные акации. Восточная часть Австралии покрыта субтропическими вечнозелеными лесами с большим количеством эвкалиптов, древовидных хвощей, папоротников 10-20-метровой высоты.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Австралия</dc:title>
  <cp:lastModifiedBy>User</cp:lastModifiedBy>
  <cp:revision>33</cp:revision>
  <dcterms:modified xsi:type="dcterms:W3CDTF">2014-12-15T22:31:26Z</dcterms:modified>
</cp:coreProperties>
</file>