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6" r:id="rId2"/>
    <p:sldId id="257" r:id="rId3"/>
    <p:sldId id="267" r:id="rId4"/>
    <p:sldId id="268" r:id="rId5"/>
    <p:sldId id="258" r:id="rId6"/>
    <p:sldId id="259" r:id="rId7"/>
    <p:sldId id="261" r:id="rId8"/>
    <p:sldId id="269" r:id="rId9"/>
    <p:sldId id="270" r:id="rId10"/>
    <p:sldId id="271" r:id="rId11"/>
    <p:sldId id="265" r:id="rId12"/>
    <p:sldId id="272" r:id="rId13"/>
    <p:sldId id="273" r:id="rId14"/>
    <p:sldId id="264" r:id="rId15"/>
    <p:sldId id="274" r:id="rId16"/>
    <p:sldId id="275" r:id="rId17"/>
    <p:sldId id="276" r:id="rId18"/>
    <p:sldId id="277" r:id="rId19"/>
    <p:sldId id="26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066F6-80B6-40BB-8E92-9785D4B5733E}" type="datetimeFigureOut">
              <a:rPr lang="ru-RU" smtClean="0"/>
              <a:pPr/>
              <a:t>24.04.2013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63A67-E0AE-4811-ACC5-4A496CCF32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63A67-E0AE-4811-ACC5-4A496CCF3221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42EE991C-ACE1-4A2A-BF70-D5984FBCCE03}" type="datetimeFigureOut">
              <a:rPr lang="ru-RU" smtClean="0"/>
              <a:pPr/>
              <a:t>24.04.2013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D77E7F67-904E-4882-9942-879211054D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991C-ACE1-4A2A-BF70-D5984FBCCE03}" type="datetimeFigureOut">
              <a:rPr lang="ru-RU" smtClean="0"/>
              <a:pPr/>
              <a:t>24.04.2013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7F67-904E-4882-9942-879211054D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991C-ACE1-4A2A-BF70-D5984FBCCE03}" type="datetimeFigureOut">
              <a:rPr lang="ru-RU" smtClean="0"/>
              <a:pPr/>
              <a:t>24.04.2013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7F67-904E-4882-9942-879211054D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42EE991C-ACE1-4A2A-BF70-D5984FBCCE03}" type="datetimeFigureOut">
              <a:rPr lang="ru-RU" smtClean="0"/>
              <a:pPr/>
              <a:t>24.04.2013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7F67-904E-4882-9942-879211054D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42EE991C-ACE1-4A2A-BF70-D5984FBCCE03}" type="datetimeFigureOut">
              <a:rPr lang="ru-RU" smtClean="0"/>
              <a:pPr/>
              <a:t>24.04.2013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D77E7F67-904E-4882-9942-879211054D37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2EE991C-ACE1-4A2A-BF70-D5984FBCCE03}" type="datetimeFigureOut">
              <a:rPr lang="ru-RU" smtClean="0"/>
              <a:pPr/>
              <a:t>24.04.2013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77E7F67-904E-4882-9942-879211054D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42EE991C-ACE1-4A2A-BF70-D5984FBCCE03}" type="datetimeFigureOut">
              <a:rPr lang="ru-RU" smtClean="0"/>
              <a:pPr/>
              <a:t>24.04.2013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D77E7F67-904E-4882-9942-879211054D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991C-ACE1-4A2A-BF70-D5984FBCCE03}" type="datetimeFigureOut">
              <a:rPr lang="ru-RU" smtClean="0"/>
              <a:pPr/>
              <a:t>24.04.2013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7F67-904E-4882-9942-879211054D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42EE991C-ACE1-4A2A-BF70-D5984FBCCE03}" type="datetimeFigureOut">
              <a:rPr lang="ru-RU" smtClean="0"/>
              <a:pPr/>
              <a:t>24.04.2013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D77E7F67-904E-4882-9942-879211054D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42EE991C-ACE1-4A2A-BF70-D5984FBCCE03}" type="datetimeFigureOut">
              <a:rPr lang="ru-RU" smtClean="0"/>
              <a:pPr/>
              <a:t>24.04.2013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D77E7F67-904E-4882-9942-879211054D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42EE991C-ACE1-4A2A-BF70-D5984FBCCE03}" type="datetimeFigureOut">
              <a:rPr lang="ru-RU" smtClean="0"/>
              <a:pPr/>
              <a:t>24.04.2013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D77E7F67-904E-4882-9942-879211054D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42EE991C-ACE1-4A2A-BF70-D5984FBCCE03}" type="datetimeFigureOut">
              <a:rPr lang="ru-RU" smtClean="0"/>
              <a:pPr/>
              <a:t>24.04.2013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D77E7F67-904E-4882-9942-879211054D3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928926" y="1285860"/>
            <a:ext cx="6215074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egoe Print" pitchFamily="2" charset="0"/>
              </a:rPr>
              <a:t>Аргентинська Республіка</a:t>
            </a:r>
            <a:endParaRPr lang="ru-RU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Населення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>
                <a:latin typeface="Comic Sans MS" pitchFamily="66" charset="0"/>
              </a:rPr>
              <a:t>- </a:t>
            </a:r>
            <a:r>
              <a:rPr lang="uk-UA" i="1" dirty="0" smtClean="0">
                <a:latin typeface="Comic Sans MS" pitchFamily="66" charset="0"/>
              </a:rPr>
              <a:t>перепис населення 2010 </a:t>
            </a:r>
            <a:r>
              <a:rPr lang="ru-RU" i="1" dirty="0" smtClean="0">
                <a:latin typeface="Comic Sans MS" pitchFamily="66" charset="0"/>
              </a:rPr>
              <a:t>р.</a:t>
            </a:r>
            <a:r>
              <a:rPr lang="ru-RU" dirty="0" smtClean="0">
                <a:latin typeface="Comic Sans MS" pitchFamily="66" charset="0"/>
              </a:rPr>
              <a:t>	40 091 359</a:t>
            </a:r>
          </a:p>
          <a:p>
            <a:pPr>
              <a:buFontTx/>
              <a:buChar char="-"/>
            </a:pPr>
            <a:r>
              <a:rPr lang="ru-RU" i="1" dirty="0" smtClean="0">
                <a:latin typeface="Comic Sans MS" pitchFamily="66" charset="0"/>
              </a:rPr>
              <a:t>густота</a:t>
            </a:r>
            <a:r>
              <a:rPr lang="ru-RU" dirty="0" smtClean="0">
                <a:latin typeface="Comic Sans MS" pitchFamily="66" charset="0"/>
              </a:rPr>
              <a:t>	14 43/км² </a:t>
            </a:r>
          </a:p>
          <a:p>
            <a:pPr>
              <a:buNone/>
            </a:pPr>
            <a:r>
              <a:rPr lang="uk-UA" dirty="0" smtClean="0">
                <a:latin typeface="Comic Sans MS" pitchFamily="66" charset="0"/>
              </a:rPr>
              <a:t>Розміщення</a:t>
            </a:r>
            <a:r>
              <a:rPr lang="ru-RU" dirty="0" smtClean="0">
                <a:latin typeface="Comic Sans MS" pitchFamily="66" charset="0"/>
              </a:rPr>
              <a:t> </a:t>
            </a:r>
            <a:r>
              <a:rPr lang="uk-UA" dirty="0" smtClean="0">
                <a:latin typeface="Comic Sans MS" pitchFamily="66" charset="0"/>
              </a:rPr>
              <a:t>населення дуже нерівномірне.</a:t>
            </a:r>
          </a:p>
          <a:p>
            <a:pPr algn="ctr">
              <a:buNone/>
            </a:pPr>
            <a:r>
              <a:rPr lang="uk-UA" dirty="0" smtClean="0">
                <a:latin typeface="Comic Sans MS" pitchFamily="66" charset="0"/>
              </a:rPr>
              <a:t>Частка міського населення становить 89,3%</a:t>
            </a:r>
            <a:endParaRPr lang="uk-UA" dirty="0"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5970" r="8955" b="10447"/>
          <a:stretch>
            <a:fillRect/>
          </a:stretch>
        </p:blipFill>
        <p:spPr bwMode="auto">
          <a:xfrm>
            <a:off x="4357686" y="2071677"/>
            <a:ext cx="4786314" cy="32954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Релігія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 smtClean="0"/>
              <a:t>76,5% аргентинців вважають себе католиками,</a:t>
            </a:r>
          </a:p>
          <a:p>
            <a:r>
              <a:rPr lang="uk-UA" dirty="0" smtClean="0"/>
              <a:t> 9% сповідують євангелізм, </a:t>
            </a:r>
          </a:p>
          <a:p>
            <a:r>
              <a:rPr lang="uk-UA" dirty="0" smtClean="0"/>
              <a:t>11,3% вважають себе агностиками, </a:t>
            </a:r>
          </a:p>
          <a:p>
            <a:r>
              <a:rPr lang="uk-UA" dirty="0" smtClean="0"/>
              <a:t>1,2% є свідками Єгови, </a:t>
            </a:r>
          </a:p>
          <a:p>
            <a:r>
              <a:rPr lang="uk-UA" dirty="0" smtClean="0"/>
              <a:t>0,9% мормонами, 1,2% сповідують інші релігії</a:t>
            </a:r>
            <a:endParaRPr lang="uk-UA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7685" y="1643050"/>
            <a:ext cx="4826033" cy="27146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67494"/>
            <a:ext cx="8258204" cy="139903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Офіційна мова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Comic Sans MS" pitchFamily="66" charset="0"/>
              </a:rPr>
              <a:t>Головною мовою країни є іспанська мова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11992" r="6349"/>
          <a:stretch>
            <a:fillRect/>
          </a:stretch>
        </p:blipFill>
        <p:spPr bwMode="auto">
          <a:xfrm>
            <a:off x="4143372" y="2214554"/>
            <a:ext cx="5000628" cy="3110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39903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Основні галузі економіки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3143240" cy="1904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428736"/>
            <a:ext cx="3071834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428736"/>
            <a:ext cx="292892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29066"/>
            <a:ext cx="3143240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3929066"/>
            <a:ext cx="312936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215074" y="3929066"/>
            <a:ext cx="2928926" cy="2369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57224" y="3357562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uk-UA" dirty="0" smtClean="0">
                <a:latin typeface="Comic Sans MS" pitchFamily="66" charset="0"/>
              </a:rPr>
              <a:t>Харчова</a:t>
            </a:r>
            <a:endParaRPr lang="uk-UA" dirty="0"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6" y="3357562"/>
            <a:ext cx="1718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Автомобільна</a:t>
            </a:r>
            <a:endParaRPr lang="uk-UA" dirty="0">
              <a:latin typeface="Comic Sans MS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86578" y="3357562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 Текстильна</a:t>
            </a:r>
            <a:endParaRPr lang="uk-UA" dirty="0"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2910" y="6286520"/>
            <a:ext cx="1087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Хімічна </a:t>
            </a:r>
            <a:endParaRPr lang="uk-UA" dirty="0">
              <a:latin typeface="Comic Sans MS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14744" y="6286520"/>
            <a:ext cx="1720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Нафтохімічна</a:t>
            </a:r>
            <a:endParaRPr lang="uk-UA" dirty="0">
              <a:latin typeface="Comic Sans MS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86578" y="6286520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uk-UA" dirty="0" smtClean="0">
                <a:latin typeface="Comic Sans MS" pitchFamily="66" charset="0"/>
              </a:rPr>
              <a:t>Металургійна</a:t>
            </a:r>
            <a:endParaRPr lang="uk-UA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Основний транспорт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73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357298"/>
            <a:ext cx="3929090" cy="3020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4133845"/>
            <a:ext cx="3834474" cy="2724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8596" y="4429132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Автомобільний</a:t>
            </a:r>
            <a:endParaRPr lang="uk-UA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00892" y="4429132"/>
            <a:ext cx="128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Морський</a:t>
            </a:r>
            <a:endParaRPr lang="uk-UA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4414" y="6488668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Залізничний</a:t>
            </a:r>
            <a:endParaRPr lang="uk-UA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Експорт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457200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14348" y="3714752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Зерно, борошно</a:t>
            </a:r>
            <a:endParaRPr lang="uk-UA" dirty="0">
              <a:latin typeface="Comic Sans MS" pitchFamily="66" charset="0"/>
            </a:endParaRP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428736"/>
            <a:ext cx="442912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286512" y="3714752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Олія</a:t>
            </a:r>
            <a:endParaRPr lang="uk-UA" dirty="0">
              <a:latin typeface="Comic Sans MS" pitchFamily="66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71942"/>
            <a:ext cx="3428992" cy="246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42910" y="6488668"/>
            <a:ext cx="843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М'ясо</a:t>
            </a:r>
            <a:endParaRPr lang="uk-UA" dirty="0">
              <a:latin typeface="Comic Sans MS" pitchFamily="66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4071942"/>
            <a:ext cx="2786082" cy="244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000496" y="6488668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Вовна</a:t>
            </a:r>
            <a:endParaRPr lang="uk-UA" dirty="0">
              <a:latin typeface="Comic Sans MS" pitchFamily="66" charset="0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4071942"/>
            <a:ext cx="292892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929454" y="6488668"/>
            <a:ext cx="1178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Шкіра</a:t>
            </a:r>
            <a:endParaRPr lang="uk-UA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Імпорт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3286116" cy="230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85786" y="3714752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Машини</a:t>
            </a:r>
            <a:endParaRPr lang="uk-UA" dirty="0">
              <a:latin typeface="Comic Sans MS" pitchFamily="66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357298"/>
            <a:ext cx="328611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000760" y="3714752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Природний газ</a:t>
            </a:r>
            <a:endParaRPr lang="uk-UA" dirty="0">
              <a:latin typeface="Comic Sans MS" pitchFamily="66" charset="0"/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786190"/>
            <a:ext cx="3351024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857884" y="6488668"/>
            <a:ext cx="192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Електроенергія</a:t>
            </a:r>
            <a:endParaRPr lang="uk-UA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П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пам'ятки Аргентини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5" name="Содержимое 4" descr="0012-013-Samaja-vysokaja-vershina-zapadnogo-polusharija-gora-Akonkagua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1500174"/>
            <a:ext cx="3786182" cy="2524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antarctic_islands_1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86314" y="1500174"/>
            <a:ext cx="3786214" cy="2484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argentina-vodopad-iguasu-foto-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70" y="4000504"/>
            <a:ext cx="4103852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500826" y="6286520"/>
            <a:ext cx="2238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Водоспади Ігуасу</a:t>
            </a:r>
            <a:endParaRPr lang="uk-UA" dirty="0"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4000504"/>
            <a:ext cx="1843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Вулкан Майпо</a:t>
            </a:r>
            <a:endParaRPr lang="uk-UA" dirty="0">
              <a:latin typeface="Comic Sans MS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57884" y="3929066"/>
            <a:ext cx="3129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Льодовик Перито-Морено</a:t>
            </a:r>
            <a:endParaRPr lang="uk-UA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The-building-of-the-Congress-of-Argentina-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7290" y="3948946"/>
            <a:ext cx="4038600" cy="2909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quebrada-de-humahuaca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285720" y="571480"/>
            <a:ext cx="407196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SantaCruz-CuevaManos-P2210651b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105400" y="57148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357818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Будівля Національного конгресу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83410" y="3714752"/>
            <a:ext cx="3347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Печера Куєва-де-лас-Манос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3571876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Долина Умауака</a:t>
            </a:r>
            <a:endParaRPr lang="uk-UA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857233"/>
            <a:ext cx="8258204" cy="539116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>
              <a:buNone/>
            </a:pPr>
            <a:endParaRPr lang="uk-UA" sz="7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lvl="1">
              <a:buNone/>
            </a:pPr>
            <a:r>
              <a:rPr lang="uk-UA" sz="7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   Дякую за увагу!!!</a:t>
            </a:r>
            <a:endParaRPr lang="ru-RU" sz="7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Географічне положення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uk-UA" i="1" dirty="0" smtClean="0">
                <a:latin typeface="Comic Sans MS" pitchFamily="66" charset="0"/>
              </a:rPr>
              <a:t>Аргентинська Республіка </a:t>
            </a:r>
            <a:r>
              <a:rPr lang="uk-UA" dirty="0" smtClean="0">
                <a:latin typeface="Comic Sans MS" pitchFamily="66" charset="0"/>
              </a:rPr>
              <a:t>— держава в Південній Америці, що займає південно-східну частину материка, східну частину о. Вогняна Земля і ряд островів у південній Атлантиці. Межує на півдні і заході з Чилі, на північному заході з Болівією, на сході з Парагваєм, Бразилією, Уругваєм і омивається Атлантичним океаном.</a:t>
            </a:r>
            <a:endParaRPr lang="uk-UA" dirty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4560"/>
          <a:stretch>
            <a:fillRect/>
          </a:stretch>
        </p:blipFill>
        <p:spPr bwMode="auto">
          <a:xfrm>
            <a:off x="1000100" y="1928802"/>
            <a:ext cx="2988843" cy="4319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Столи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ця - Буенос-Айрес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3357554" cy="2372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r="16667"/>
          <a:stretch>
            <a:fillRect/>
          </a:stretch>
        </p:blipFill>
        <p:spPr bwMode="auto">
          <a:xfrm>
            <a:off x="6643702" y="1643050"/>
            <a:ext cx="250029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1500174"/>
            <a:ext cx="342902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929066"/>
            <a:ext cx="328611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3929066"/>
            <a:ext cx="3214710" cy="2578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5648" y="4071942"/>
            <a:ext cx="266835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39903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Візитна картка Аргентини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1722437"/>
            <a:ext cx="4286280" cy="4525963"/>
          </a:xfrm>
        </p:spPr>
        <p:txBody>
          <a:bodyPr/>
          <a:lstStyle/>
          <a:p>
            <a:r>
              <a:rPr lang="uk-UA" i="1" dirty="0" smtClean="0">
                <a:latin typeface="Comic Sans MS" pitchFamily="66" charset="0"/>
              </a:rPr>
              <a:t>Найбільше місто </a:t>
            </a:r>
            <a:r>
              <a:rPr lang="uk-UA" dirty="0" smtClean="0">
                <a:latin typeface="Comic Sans MS" pitchFamily="66" charset="0"/>
              </a:rPr>
              <a:t>- Буенос-Айрес</a:t>
            </a:r>
          </a:p>
          <a:p>
            <a:r>
              <a:rPr lang="uk-UA" i="1" dirty="0" smtClean="0">
                <a:latin typeface="Comic Sans MS" pitchFamily="66" charset="0"/>
              </a:rPr>
              <a:t>Площа:</a:t>
            </a:r>
          </a:p>
          <a:p>
            <a:pPr>
              <a:buNone/>
            </a:pPr>
            <a:r>
              <a:rPr lang="uk-UA" dirty="0" smtClean="0">
                <a:latin typeface="Comic Sans MS" pitchFamily="66" charset="0"/>
              </a:rPr>
              <a:t> - Загалом	2 766 890 км ² </a:t>
            </a:r>
          </a:p>
          <a:p>
            <a:pPr>
              <a:buNone/>
            </a:pPr>
            <a:r>
              <a:rPr lang="uk-UA" dirty="0" smtClean="0">
                <a:latin typeface="Comic Sans MS" pitchFamily="66" charset="0"/>
              </a:rPr>
              <a:t> - Води (%)	1,1</a:t>
            </a:r>
            <a:endParaRPr lang="uk-UA" dirty="0">
              <a:latin typeface="Comic Sans MS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210080" cy="4525963"/>
          </a:xfrm>
        </p:spPr>
        <p:txBody>
          <a:bodyPr/>
          <a:lstStyle/>
          <a:p>
            <a:r>
              <a:rPr lang="uk-UA" i="1" dirty="0" smtClean="0">
                <a:latin typeface="Comic Sans MS" pitchFamily="66" charset="0"/>
              </a:rPr>
              <a:t>ВВП</a:t>
            </a:r>
            <a:r>
              <a:rPr lang="uk-UA" dirty="0" smtClean="0">
                <a:latin typeface="Comic Sans MS" pitchFamily="66" charset="0"/>
              </a:rPr>
              <a:t> (ПКС)2010 р., оцінка</a:t>
            </a:r>
          </a:p>
          <a:p>
            <a:pPr algn="r">
              <a:buNone/>
            </a:pPr>
            <a:r>
              <a:rPr lang="uk-UA" dirty="0" smtClean="0">
                <a:latin typeface="Comic Sans MS" pitchFamily="66" charset="0"/>
              </a:rPr>
              <a:t>- Повний	$632,223 млрд. </a:t>
            </a:r>
          </a:p>
          <a:p>
            <a:pPr algn="r">
              <a:buNone/>
            </a:pPr>
            <a:r>
              <a:rPr lang="uk-UA" dirty="0" smtClean="0">
                <a:latin typeface="Comic Sans MS" pitchFamily="66" charset="0"/>
              </a:rPr>
              <a:t>- На душу населення	$15 603 </a:t>
            </a:r>
            <a:endParaRPr lang="uk-UA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39903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Прапор 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Герб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92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571612"/>
            <a:ext cx="3071834" cy="4396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Президент -  Крістіна Фернандес де Кіршнер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14488"/>
            <a:ext cx="7643866" cy="5032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39903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Рельєф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smtClean="0">
                <a:latin typeface="Comic Sans MS" pitchFamily="66" charset="0"/>
              </a:rPr>
              <a:t>Дві третини території Аргентини займають просторі низовинні рівнини: Гран-Чако, Ентре-Ріос, Пампа, Лаплатська низовина. На заході рівнини змінюються Передандійським плато, що переходить в Анди</a:t>
            </a:r>
            <a:endParaRPr lang="uk-UA" dirty="0"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643049"/>
            <a:ext cx="4643470" cy="3482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Клімат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 </a:t>
            </a:r>
            <a:r>
              <a:rPr lang="uk-UA" dirty="0" smtClean="0">
                <a:latin typeface="Comic Sans MS" pitchFamily="66" charset="0"/>
              </a:rPr>
              <a:t>Аргентина має широке розмаїття кліматичних зон. В цілому, в країні кліматичні умови вважаються </a:t>
            </a:r>
            <a:r>
              <a:rPr lang="uk-UA" i="1" dirty="0" smtClean="0">
                <a:latin typeface="Comic Sans MS" pitchFamily="66" charset="0"/>
              </a:rPr>
              <a:t>помірними</a:t>
            </a:r>
            <a:r>
              <a:rPr lang="uk-UA" dirty="0" smtClean="0">
                <a:latin typeface="Comic Sans MS" pitchFamily="66" charset="0"/>
              </a:rPr>
              <a:t>, але зустрічається вся гама кліматичних умов — від </a:t>
            </a:r>
            <a:r>
              <a:rPr lang="uk-UA" i="1" dirty="0" smtClean="0">
                <a:latin typeface="Comic Sans MS" pitchFamily="66" charset="0"/>
              </a:rPr>
              <a:t>субтропічного </a:t>
            </a:r>
            <a:r>
              <a:rPr lang="uk-UA" dirty="0" smtClean="0">
                <a:latin typeface="Comic Sans MS" pitchFamily="66" charset="0"/>
              </a:rPr>
              <a:t>клімату в північних районах до </a:t>
            </a:r>
            <a:r>
              <a:rPr lang="uk-UA" i="1" dirty="0" smtClean="0">
                <a:latin typeface="Comic Sans MS" pitchFamily="66" charset="0"/>
              </a:rPr>
              <a:t>субполярного</a:t>
            </a:r>
            <a:r>
              <a:rPr lang="uk-UA" dirty="0" smtClean="0">
                <a:latin typeface="Comic Sans MS" pitchFamily="66" charset="0"/>
              </a:rPr>
              <a:t> на півдні країни.</a:t>
            </a:r>
            <a:endParaRPr lang="uk-UA" dirty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r="15094"/>
          <a:stretch>
            <a:fillRect/>
          </a:stretch>
        </p:blipFill>
        <p:spPr bwMode="auto">
          <a:xfrm>
            <a:off x="4429124" y="1643049"/>
            <a:ext cx="4714876" cy="3702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Мінеральні ресурси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714488"/>
            <a:ext cx="4038600" cy="51435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800" dirty="0" smtClean="0">
                <a:latin typeface="Comic Sans MS" pitchFamily="66" charset="0"/>
              </a:rPr>
              <a:t>Нафта і газ</a:t>
            </a:r>
          </a:p>
          <a:p>
            <a:pPr algn="ctr">
              <a:buNone/>
            </a:pPr>
            <a:r>
              <a:rPr lang="uk-UA" sz="2800" dirty="0" smtClean="0">
                <a:latin typeface="Comic Sans MS" pitchFamily="66" charset="0"/>
              </a:rPr>
              <a:t>    Вугілля</a:t>
            </a:r>
          </a:p>
          <a:p>
            <a:pPr algn="ctr">
              <a:buNone/>
            </a:pPr>
            <a:r>
              <a:rPr lang="uk-UA" sz="2800" dirty="0" smtClean="0">
                <a:latin typeface="Comic Sans MS" pitchFamily="66" charset="0"/>
              </a:rPr>
              <a:t> Уран</a:t>
            </a:r>
          </a:p>
          <a:p>
            <a:pPr algn="ctr">
              <a:buNone/>
            </a:pPr>
            <a:r>
              <a:rPr lang="uk-UA" sz="2800" dirty="0" smtClean="0">
                <a:latin typeface="Comic Sans MS" pitchFamily="66" charset="0"/>
              </a:rPr>
              <a:t>Залізо</a:t>
            </a:r>
          </a:p>
          <a:p>
            <a:pPr algn="ctr">
              <a:buNone/>
            </a:pPr>
            <a:r>
              <a:rPr lang="uk-UA" sz="2800" dirty="0" smtClean="0">
                <a:latin typeface="Comic Sans MS" pitchFamily="66" charset="0"/>
              </a:rPr>
              <a:t> Марганець</a:t>
            </a:r>
          </a:p>
          <a:p>
            <a:pPr algn="ctr">
              <a:buNone/>
            </a:pPr>
            <a:r>
              <a:rPr lang="uk-UA" sz="2800" dirty="0" smtClean="0">
                <a:latin typeface="Comic Sans MS" pitchFamily="66" charset="0"/>
              </a:rPr>
              <a:t>Мідь</a:t>
            </a:r>
          </a:p>
          <a:p>
            <a:pPr algn="ctr">
              <a:buNone/>
            </a:pPr>
            <a:r>
              <a:rPr lang="uk-UA" sz="2800" dirty="0" smtClean="0">
                <a:latin typeface="Comic Sans MS" pitchFamily="66" charset="0"/>
              </a:rPr>
              <a:t> Молібден</a:t>
            </a:r>
          </a:p>
          <a:p>
            <a:pPr algn="ctr">
              <a:buNone/>
            </a:pPr>
            <a:r>
              <a:rPr lang="uk-UA" sz="2800" dirty="0" smtClean="0">
                <a:latin typeface="Comic Sans MS" pitchFamily="66" charset="0"/>
              </a:rPr>
              <a:t> Поліметали</a:t>
            </a:r>
          </a:p>
          <a:p>
            <a:pPr algn="ctr">
              <a:buNone/>
            </a:pPr>
            <a:r>
              <a:rPr lang="uk-UA" sz="2800" dirty="0" smtClean="0">
                <a:latin typeface="Comic Sans MS" pitchFamily="66" charset="0"/>
              </a:rPr>
              <a:t>Берилій</a:t>
            </a:r>
            <a:endParaRPr lang="uk-UA" sz="2800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868" y="1643050"/>
            <a:ext cx="5072066" cy="3804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237</TotalTime>
  <Words>279</Words>
  <Application>Microsoft Office PowerPoint</Application>
  <PresentationFormat>Экран (4:3)</PresentationFormat>
  <Paragraphs>72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Яркая</vt:lpstr>
      <vt:lpstr>Слайд 1</vt:lpstr>
      <vt:lpstr>Географічне положення</vt:lpstr>
      <vt:lpstr> Столиця - Буенос-Айрес</vt:lpstr>
      <vt:lpstr>Візитна картка Аргентини</vt:lpstr>
      <vt:lpstr>Прапор                      Герб</vt:lpstr>
      <vt:lpstr>Президент -  Крістіна Фернандес де Кіршнер</vt:lpstr>
      <vt:lpstr>Рельєф</vt:lpstr>
      <vt:lpstr>Клімат</vt:lpstr>
      <vt:lpstr>Мінеральні ресурси</vt:lpstr>
      <vt:lpstr>Населення</vt:lpstr>
      <vt:lpstr>Релігія</vt:lpstr>
      <vt:lpstr>Офіційна мова</vt:lpstr>
      <vt:lpstr>Основні галузі економіки</vt:lpstr>
      <vt:lpstr>Основний транспорт</vt:lpstr>
      <vt:lpstr>Експорт</vt:lpstr>
      <vt:lpstr>Імпорт</vt:lpstr>
      <vt:lpstr>Ппам'ятки Аргентини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Аня</dc:creator>
  <cp:lastModifiedBy>Аня</cp:lastModifiedBy>
  <cp:revision>83</cp:revision>
  <dcterms:created xsi:type="dcterms:W3CDTF">2013-04-15T16:19:31Z</dcterms:created>
  <dcterms:modified xsi:type="dcterms:W3CDTF">2013-04-24T14:53:33Z</dcterms:modified>
</cp:coreProperties>
</file>