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5369" autoAdjust="0"/>
  </p:normalViewPr>
  <p:slideViewPr>
    <p:cSldViewPr>
      <p:cViewPr>
        <p:scale>
          <a:sx n="77" d="100"/>
          <a:sy n="77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CBB51-0475-4730-A6FC-F3A473361EE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EBC1-69ED-489B-A3B8-E54F38C6F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8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1EBC1-69ED-489B-A3B8-E54F38C6FA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7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8593" y="4797152"/>
            <a:ext cx="523553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Мексика</a:t>
            </a:r>
          </a:p>
          <a:p>
            <a:pPr algn="ctr"/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0"/>
            <a:ext cx="9125944" cy="5085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8594" y="6304467"/>
            <a:ext cx="5405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интересные факты о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95" y="-9427"/>
            <a:ext cx="4392488" cy="3600399"/>
          </a:xfrm>
        </p:spPr>
        <p:txBody>
          <a:bodyPr>
            <a:normAutofit lnSpcReduction="10000"/>
          </a:bodyPr>
          <a:lstStyle/>
          <a:p>
            <a:r>
              <a:rPr lang="vi-VN" sz="1800" dirty="0"/>
              <a:t> </a:t>
            </a:r>
            <a:r>
              <a:rPr lang="ru-RU" sz="1800" dirty="0" smtClean="0"/>
              <a:t>О</a:t>
            </a:r>
            <a:r>
              <a:rPr lang="vi-VN" sz="1800" dirty="0" smtClean="0"/>
              <a:t>фициально</a:t>
            </a:r>
            <a:r>
              <a:rPr lang="vi-VN" sz="1800" dirty="0"/>
              <a:t> — Мексика́нские Соединённые Шта́ты (исп. </a:t>
            </a:r>
            <a:r>
              <a:rPr lang="en-US" sz="1800" dirty="0"/>
              <a:t>Estados Unidos </a:t>
            </a:r>
            <a:r>
              <a:rPr lang="en-US" sz="1800" dirty="0" smtClean="0"/>
              <a:t>Mexicanos</a:t>
            </a:r>
            <a:r>
              <a:rPr lang="ru-RU" sz="1800" dirty="0" smtClean="0"/>
              <a:t>)</a:t>
            </a:r>
          </a:p>
          <a:p>
            <a:endParaRPr lang="ru-RU" sz="1800" dirty="0" smtClean="0"/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Мексика—третья по величине страна Латинской Америки после Бразилии и Аргентины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rgbClr val="FF0000"/>
                </a:solidFill>
              </a:rPr>
              <a:t>Мексика является самой северной из стран Латинской Америки и самой населённой из </a:t>
            </a:r>
            <a:r>
              <a:rPr lang="ru-RU" sz="1800" dirty="0" smtClean="0">
                <a:solidFill>
                  <a:srgbClr val="FF0000"/>
                </a:solidFill>
              </a:rPr>
              <a:t>испаноговорящих</a:t>
            </a:r>
            <a:r>
              <a:rPr lang="ru-RU" sz="1800" dirty="0">
                <a:solidFill>
                  <a:srgbClr val="FF0000"/>
                </a:solidFill>
              </a:rPr>
              <a:t> стран.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5303"/>
            <a:ext cx="4341663" cy="3888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8" y="3573016"/>
            <a:ext cx="3168352" cy="3140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624"/>
            <a:ext cx="41764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27596"/>
              </p:ext>
            </p:extLst>
          </p:nvPr>
        </p:nvGraphicFramePr>
        <p:xfrm>
          <a:off x="755576" y="116632"/>
          <a:ext cx="7560840" cy="41764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80420"/>
                <a:gridCol w="3780420"/>
              </a:tblGrid>
              <a:tr h="5523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Дата независимости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сентября</a:t>
                      </a:r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1810</a:t>
                      </a:r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 </a:t>
                      </a:r>
                      <a:r>
                        <a:rPr lang="ru-RU" sz="1800" b="0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Испании</a:t>
                      </a:r>
                      <a:r>
                        <a:rPr lang="ru-RU" sz="18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76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Официальный язык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испанский</a:t>
                      </a:r>
                      <a:endParaRPr lang="ru-RU" b="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76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Столица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</a:rPr>
                        <a:t>Мехико</a:t>
                      </a:r>
                      <a:endParaRPr lang="ru-RU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83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Крупнейшие города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Мехико</a:t>
                      </a: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Гвадалахара</a:t>
                      </a: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1" u="none" strike="noStrike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Монтеррей</a:t>
                      </a: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Пуэбла</a:t>
                      </a:r>
                      <a:endParaRPr lang="ru-RU" b="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76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Форма правления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Президентская республика</a:t>
                      </a:r>
                      <a:endParaRPr lang="ru-RU" b="0" i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76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Президент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u="non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Фелипе Кальдерон</a:t>
                      </a:r>
                      <a:endParaRPr lang="ru-RU" b="0" i="1" u="non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76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Территория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FF0000"/>
                          </a:solidFill>
                        </a:rPr>
                        <a:t>13-я в мире</a:t>
                      </a:r>
                      <a:endParaRPr lang="ru-RU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76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Валюта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i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Мексиканское </a:t>
                      </a:r>
                      <a:r>
                        <a:rPr lang="ru-RU" b="0" i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песо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25" y="4437112"/>
            <a:ext cx="1640654" cy="2323388"/>
          </a:xfrm>
          <a:prstGeom prst="rect">
            <a:avLst/>
          </a:prstGeom>
          <a:ln w="190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5264610"/>
            <a:ext cx="3302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Президент Мексики</a:t>
            </a:r>
          </a:p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Фелипе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Кальдерон.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80920" cy="548640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Флаг Мексики состоит из трех вертикальных полос. Левая зеленая полоса обозначает надежду, средняя белая символизирует чистоту, а правая красная полоса представляет кровь мексиканского народа. Изображение орла, поедающего змея, основано на легенде ацтеков.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84303"/>
            <a:ext cx="640871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0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2088232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Государственный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язык испанский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но широко распространен и английский язык.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В курортных зонах, в магазинах и ресторанах в ходу английский,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французский и немецкий языки, в провинции они не распространены.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Помимо этого местные этнические группы говорят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на своих родных языках.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92488" cy="46805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4644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352928" cy="1313344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Национальным видом спорта Мексики считается бой быков. Во всех крупных мексиканских городах построены арены для боя быков. Самая крупная из них – арена La Monumental в городе Мехико. Кроме этого, одним из самых любимых мексиканских видов спорта является футбол. Здесь имеется две Национальных Лиги. Второе место по популярности в Мексике занимает бейсбол.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449405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96399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98" y="5121188"/>
            <a:ext cx="2504087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85184"/>
            <a:ext cx="366837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20940" cy="1296144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Мексиканская кухня пользуется всемирной славой. Среди самых известных кулинарных шедевров следует назвать такие блюда, как фахитас (fajitas), кесадильяс (quesadillas), энчиладас (enchiladas) и всеми любимые такос (tacos).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1" y="3553978"/>
            <a:ext cx="2702560" cy="3251200"/>
          </a:xfrm>
          <a:prstGeom prst="rect">
            <a:avLst/>
          </a:prstGeom>
          <a:ln w="190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83286" y="5519189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Фахитас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05" y="3575723"/>
            <a:ext cx="3511535" cy="3229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076065">
            <a:off x="-75362" y="5701899"/>
            <a:ext cx="15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Кесадильяс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2840043" cy="2090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5477" y="2276872"/>
            <a:ext cx="8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Такос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20" y="1632662"/>
            <a:ext cx="3412189" cy="1780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3285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Энчиладас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50992" cy="1567549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Чихуахуа является самой маленькой собакой в мире, и названа в честь мексиканского штата.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08" y="4219378"/>
            <a:ext cx="3672407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6805" y="6399563"/>
            <a:ext cx="274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State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Chihuahua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0" y="2903950"/>
            <a:ext cx="4809441" cy="3697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69" y="1628800"/>
            <a:ext cx="3918650" cy="19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65084" y="2344703"/>
            <a:ext cx="6895919" cy="3292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ученицы 10-А класса, Герасимовой Елизаветы </a:t>
            </a:r>
          </a:p>
        </p:txBody>
      </p:sp>
    </p:spTree>
    <p:extLst>
      <p:ext uri="{BB962C8B-B14F-4D97-AF65-F5344CB8AC3E}">
        <p14:creationId xmlns:p14="http://schemas.microsoft.com/office/powerpoint/2010/main" val="17332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TS010165960</Template>
  <TotalTime>191</TotalTime>
  <Words>164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Презентация PowerPoint</vt:lpstr>
      <vt:lpstr>Презентация PowerPoint</vt:lpstr>
      <vt:lpstr>Презентация PowerPoint</vt:lpstr>
      <vt:lpstr>Флаг Мексики состоит из трех вертикальных полос. Левая зеленая полоса обозначает надежду, средняя белая символизирует чистоту, а правая красная полоса представляет кровь мексиканского народа. Изображение орла, поедающего змея, основано на легенде ацтеков.</vt:lpstr>
      <vt:lpstr>Государственный язык испанский, но широко распространен и английский язык.  В курортных зонах, в магазинах и ресторанах в ходу английский,  французский и немецкий языки, в провинции они не распространены.  Помимо этого местные этнические группы говорят  на своих родных языках. </vt:lpstr>
      <vt:lpstr>Национальным видом спорта Мексики считается бой быков. Во всех крупных мексиканских городах построены арены для боя быков. Самая крупная из них – арена La Monumental в городе Мехико. Кроме этого, одним из самых любимых мексиканских видов спорта является футбол. Здесь имеется две Национальных Лиги. Второе место по популярности в Мексике занимает бейсбол. </vt:lpstr>
      <vt:lpstr>Мексиканская кухня пользуется всемирной славой. Среди самых известных кулинарных шедевров следует назвать такие блюда, как фахитас (fajitas), кесадильяс (quesadillas), энчиладас (enchiladas) и всеми любимые такос (tacos).</vt:lpstr>
      <vt:lpstr>Чихуахуа является самой маленькой собакой в мире, и названа в честь мексиканского штата. 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Gerasimova</cp:lastModifiedBy>
  <cp:revision>10</cp:revision>
  <dcterms:modified xsi:type="dcterms:W3CDTF">2014-04-23T20:56:35Z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1598032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