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68AC85-8066-47C7-BC11-2E30CCA451FC}">
          <p14:sldIdLst>
            <p14:sldId id="256"/>
            <p14:sldId id="257"/>
            <p14:sldId id="259"/>
            <p14:sldId id="258"/>
            <p14:sldId id="260"/>
            <p14:sldId id="261"/>
            <p14:sldId id="264"/>
            <p14:sldId id="262"/>
            <p14:sldId id="263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41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62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532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620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819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08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93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15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996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70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56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98AC-D49F-4BF6-85B3-06E75CC2E3C0}" type="datetimeFigureOut">
              <a:rPr lang="uk-UA" smtClean="0"/>
              <a:t>25.03.2013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078C-63E3-4F39-827B-E7893B0BB0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376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5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47525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Сполучені</a:t>
            </a:r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72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Штати</a:t>
            </a:r>
            <a:r>
              <a:rPr lang="ru-RU" sz="7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Америки</a:t>
            </a:r>
            <a:endParaRPr lang="ru-RU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221088"/>
            <a:ext cx="3556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Виконала</a:t>
            </a:r>
            <a:r>
              <a:rPr lang="ru-RU" sz="2400" b="1" i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Учениця</a:t>
            </a:r>
            <a:r>
              <a:rPr lang="ru-RU" sz="2400" b="1" i="1" dirty="0" smtClean="0">
                <a:solidFill>
                  <a:srgbClr val="002060"/>
                </a:solidFill>
              </a:rPr>
              <a:t> 10-А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класу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Максименко Владислава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67222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0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97575" y="2967335"/>
            <a:ext cx="75488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haroni" pitchFamily="2" charset="-79"/>
              </a:rPr>
              <a:t>Дякую</a:t>
            </a:r>
            <a:r>
              <a:rPr lang="ru-RU" sz="72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haroni" pitchFamily="2" charset="-79"/>
              </a:rPr>
              <a:t> за </a:t>
            </a:r>
            <a:r>
              <a:rPr lang="ru-RU" sz="7200" b="1" cap="none" spc="0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haroni" pitchFamily="2" charset="-79"/>
              </a:rPr>
              <a:t>увагу</a:t>
            </a:r>
            <a:r>
              <a:rPr lang="ru-RU" sz="72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haroni" pitchFamily="2" charset="-79"/>
              </a:rPr>
              <a:t> </a:t>
            </a:r>
            <a:r>
              <a:rPr lang="ru-RU" sz="7200" b="1" cap="none" spc="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haroni" pitchFamily="2" charset="-79"/>
                <a:sym typeface="Wingdings" pitchFamily="2" charset="2"/>
              </a:rPr>
              <a:t> </a:t>
            </a:r>
            <a:endParaRPr lang="ru-RU" sz="72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54993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9" y="-14028"/>
            <a:ext cx="915526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79513" y="188640"/>
            <a:ext cx="47525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Загальні</a:t>
            </a:r>
            <a:r>
              <a:rPr lang="ru-RU" sz="5400" b="1" i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i="1" cap="all" spc="0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відомості</a:t>
            </a:r>
            <a:endParaRPr lang="ru-RU" sz="4400" b="1" i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96" y="188640"/>
            <a:ext cx="3886385" cy="3744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771" y="2060848"/>
            <a:ext cx="423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rgbClr val="FFFF00"/>
                </a:solidFill>
              </a:rPr>
              <a:t>Територія</a:t>
            </a:r>
            <a:r>
              <a:rPr lang="ru-RU" sz="2400" b="1" i="1" dirty="0">
                <a:solidFill>
                  <a:srgbClr val="FFFF00"/>
                </a:solidFill>
              </a:rPr>
              <a:t> - 9 373 тис. кв. км.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" y="2818240"/>
            <a:ext cx="2382957" cy="14893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15" y="3429000"/>
            <a:ext cx="2291562" cy="14322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2282552" cy="15498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85258"/>
            <a:ext cx="2029461" cy="15213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40052"/>
            <a:ext cx="2238672" cy="1679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7" y="4884935"/>
            <a:ext cx="2253673" cy="180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2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1" y="0"/>
            <a:ext cx="915847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56"/>
            <a:ext cx="3726160" cy="2794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94624"/>
            <a:ext cx="3745750" cy="2814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852936"/>
            <a:ext cx="3008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Омивається: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rgbClr val="002060"/>
                </a:solidFill>
              </a:rPr>
              <a:t>Атлантичним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rgbClr val="002060"/>
                </a:solidFill>
              </a:rPr>
              <a:t>Тихим 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океанами</a:t>
            </a:r>
          </a:p>
        </p:txBody>
      </p:sp>
    </p:spTree>
    <p:extLst>
      <p:ext uri="{BB962C8B-B14F-4D97-AF65-F5344CB8AC3E}">
        <p14:creationId xmlns:p14="http://schemas.microsoft.com/office/powerpoint/2010/main" val="125663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" y="0"/>
            <a:ext cx="9137095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17971"/>
            <a:ext cx="3298838" cy="33458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82809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Географічне</a:t>
            </a:r>
            <a:r>
              <a:rPr lang="ru-RU" sz="6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60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положення</a:t>
            </a:r>
            <a:endParaRPr lang="ru-RU" sz="6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573016"/>
            <a:ext cx="4308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Розташована у Північній Америці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</a:rPr>
              <a:t>Межує з Канадою та Мексикою</a:t>
            </a:r>
            <a:endParaRPr lang="uk-UA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398723"/>
            <a:ext cx="4164921" cy="23426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196752"/>
            <a:ext cx="2880320" cy="2253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88" y="1028918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41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8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88641"/>
            <a:ext cx="62635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Столиця</a:t>
            </a:r>
            <a:endParaRPr lang="ru-RU" sz="7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3264362" cy="2448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85" y="2324877"/>
            <a:ext cx="3744416" cy="2496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78" y="3356992"/>
            <a:ext cx="3663645" cy="2432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09163"/>
            <a:ext cx="3240360" cy="20252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988840"/>
            <a:ext cx="87484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Вашингтон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11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51720" y="116633"/>
            <a:ext cx="44266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Населення</a:t>
            </a:r>
            <a:endParaRPr lang="ru-RU" sz="6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126876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     310,6 млн.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осіб</a:t>
            </a:r>
            <a:endParaRPr lang="uk-UA" sz="28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35" y="3717032"/>
            <a:ext cx="3912096" cy="2934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3358165" cy="25140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15" y="2607255"/>
            <a:ext cx="3828242" cy="27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3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08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627785" y="260648"/>
            <a:ext cx="36724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Прапор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3932833" cy="2900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492896"/>
            <a:ext cx="39260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800" b="1" i="1" dirty="0">
                <a:solidFill>
                  <a:srgbClr val="00B0F0"/>
                </a:solidFill>
              </a:rPr>
              <a:t>7</a:t>
            </a:r>
            <a:r>
              <a:rPr lang="uk-UA" sz="2800" b="1" i="1" dirty="0" smtClean="0">
                <a:solidFill>
                  <a:srgbClr val="00B0F0"/>
                </a:solidFill>
              </a:rPr>
              <a:t> </a:t>
            </a:r>
            <a:r>
              <a:rPr lang="uk-UA" sz="2800" b="1" i="1" dirty="0">
                <a:solidFill>
                  <a:srgbClr val="00B0F0"/>
                </a:solidFill>
              </a:rPr>
              <a:t>ч</a:t>
            </a:r>
            <a:r>
              <a:rPr lang="uk-UA" sz="2800" b="1" i="1" dirty="0" smtClean="0">
                <a:solidFill>
                  <a:srgbClr val="00B0F0"/>
                </a:solidFill>
              </a:rPr>
              <a:t>ервоних смуг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B0F0"/>
                </a:solidFill>
              </a:rPr>
              <a:t>6 білих смуг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B0F0"/>
                </a:solidFill>
              </a:rPr>
              <a:t>50 п</a:t>
            </a:r>
            <a:r>
              <a:rPr lang="en-US" sz="2800" b="1" i="1" dirty="0" smtClean="0">
                <a:solidFill>
                  <a:srgbClr val="00B0F0"/>
                </a:solidFill>
              </a:rPr>
              <a:t>’</a:t>
            </a:r>
            <a:r>
              <a:rPr lang="uk-UA" sz="2800" b="1" i="1" dirty="0" err="1" smtClean="0">
                <a:solidFill>
                  <a:srgbClr val="00B0F0"/>
                </a:solidFill>
              </a:rPr>
              <a:t>ятикутних</a:t>
            </a:r>
            <a:r>
              <a:rPr lang="uk-UA" sz="2800" b="1" i="1" dirty="0" smtClean="0">
                <a:solidFill>
                  <a:srgbClr val="00B0F0"/>
                </a:solidFill>
              </a:rPr>
              <a:t> зірок</a:t>
            </a:r>
            <a:endParaRPr lang="uk-UA" sz="2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38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404665"/>
            <a:ext cx="60365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Офіційна</a:t>
            </a:r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мова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3931378" cy="2901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4725144"/>
            <a:ext cx="2636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00B050"/>
                </a:solidFill>
              </a:rPr>
              <a:t>Англійська</a:t>
            </a:r>
            <a:endParaRPr lang="uk-UA" sz="3200" b="1" i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333069" cy="217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4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61217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Грошова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одиниця</a:t>
            </a:r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11" y="893723"/>
            <a:ext cx="3626848" cy="272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4009628" cy="3508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3888432" cy="25922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4699" y="2967335"/>
            <a:ext cx="84146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i="1" cap="none" spc="0" dirty="0" err="1" smtClean="0">
                <a:ln w="50800"/>
                <a:solidFill>
                  <a:srgbClr val="FF0000"/>
                </a:solidFill>
                <a:effectLst/>
              </a:rPr>
              <a:t>Американський</a:t>
            </a:r>
            <a:r>
              <a:rPr lang="ru-RU" sz="6600" b="1" i="1" cap="none" spc="0" dirty="0" smtClean="0">
                <a:ln w="50800"/>
                <a:solidFill>
                  <a:srgbClr val="FF0000"/>
                </a:solidFill>
                <a:effectLst/>
              </a:rPr>
              <a:t> </a:t>
            </a:r>
            <a:r>
              <a:rPr lang="ru-RU" sz="6600" b="1" i="1" cap="none" spc="0" dirty="0" err="1" smtClean="0">
                <a:ln w="50800"/>
                <a:solidFill>
                  <a:srgbClr val="FF0000"/>
                </a:solidFill>
                <a:effectLst/>
              </a:rPr>
              <a:t>долар</a:t>
            </a:r>
            <a:endParaRPr lang="ru-RU" sz="6600" b="1" i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210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60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21</cp:revision>
  <dcterms:created xsi:type="dcterms:W3CDTF">2013-03-24T18:32:57Z</dcterms:created>
  <dcterms:modified xsi:type="dcterms:W3CDTF">2013-03-25T19:36:53Z</dcterms:modified>
</cp:coreProperties>
</file>