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867767-9862-4440-8D1E-06F112C12D01}" type="datetimeFigureOut">
              <a:rPr lang="ru-RU" smtClean="0"/>
              <a:pPr/>
              <a:t>24.01.2014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FABAA1-0E5A-436E-8DD4-3C51728FEF3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851648" cy="2114552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/>
              <a:t>Б</a:t>
            </a:r>
            <a:r>
              <a:rPr lang="uk-UA" sz="8000" dirty="0" err="1" smtClean="0"/>
              <a:t>іосфера</a:t>
            </a:r>
            <a:r>
              <a:rPr lang="uk-UA" sz="8000" dirty="0" smtClean="0"/>
              <a:t>.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Унікальна система</a:t>
            </a:r>
            <a:endParaRPr lang="ru-RU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846980"/>
          </a:xfrm>
        </p:spPr>
        <p:txBody>
          <a:bodyPr/>
          <a:lstStyle/>
          <a:p>
            <a:pPr algn="ctr"/>
            <a:r>
              <a:rPr lang="uk-UA" dirty="0" smtClean="0"/>
              <a:t>Поняття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389120"/>
          </a:xfrm>
        </p:spPr>
        <p:txBody>
          <a:bodyPr/>
          <a:lstStyle/>
          <a:p>
            <a:r>
              <a:rPr lang="vi-VN" b="1" dirty="0" smtClean="0">
                <a:latin typeface="+mj-lt"/>
              </a:rPr>
              <a:t>Біосфе́ра</a:t>
            </a:r>
            <a:r>
              <a:rPr lang="uk-UA" b="1" dirty="0" smtClean="0">
                <a:latin typeface="+mj-lt"/>
              </a:rPr>
              <a:t> -</a:t>
            </a:r>
            <a:r>
              <a:rPr lang="uk-UA" b="1" dirty="0" smtClean="0"/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природна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підсистема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географічної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оболонки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являє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собою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глобальну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планетарну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екосистему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населену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живими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організмами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Маса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—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близько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0,05%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маси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857248"/>
          </a:xfrm>
        </p:spPr>
        <p:txBody>
          <a:bodyPr/>
          <a:lstStyle/>
          <a:p>
            <a:pPr algn="ctr"/>
            <a:r>
              <a:rPr lang="uk-UA" dirty="0" smtClean="0"/>
              <a:t>Історія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5000660" cy="5000660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Перші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уявлення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біосферу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як «область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життя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та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зовнішню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оболонку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належать Ж.-Б. Ламарку.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Термін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біосфера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вперше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застосував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австрійський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гео-лог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Е.Зюсс (1875),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називаючи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ним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окрему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оболонку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наповнену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життям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Детально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вчення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біосферу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розробив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В. І.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Вернадський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http://rsa.karelia.ru/moodle/file.php/25/lamark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714488"/>
            <a:ext cx="3200400" cy="3810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929322" y="5643578"/>
            <a:ext cx="27146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Жан-Батист Ламарк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3471858" cy="4389120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Біосфера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охоплює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нижні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шари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атмосфери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всю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гідросферу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верхній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шар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літосфери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Товщина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 полюсах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Землі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близько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10 км, на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екваторі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— 28 км.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http://wiki.kspu.kr.ua/images/1/11/Biosphere77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000240"/>
            <a:ext cx="47625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Біосфера охоплює: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Атмосферу.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Вплив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пов'язаний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фотосинтезом.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Рослини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поглинають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вуглекислий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газ 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виділяють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кисень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Тваринний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світ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може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тільки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насичувати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атмосферу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вуглекислим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газом,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поглинаючи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кисень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для потреб 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метаболізму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Таким чином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організми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регулюють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вміст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газів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атмосфері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Біосфера охоплює: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Гідросферу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Організми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забирають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води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морів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океанів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необхідні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(особливо 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кальцій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на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побудову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своїх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кістяків,панцирів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черепашок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мушель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Біосфера охоплює:</a:t>
            </a:r>
            <a:endParaRPr lang="ru-RU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Літосферу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З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решток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утворюються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осадові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гірські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породи 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органічного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походження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вапняки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 торф, 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кам'яне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вугілля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), а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також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деякі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форми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поверхні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коралові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споруди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 З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іншого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боку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організми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руйнують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гірські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породи (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органічне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вивітрювання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2571744"/>
            <a:ext cx="44957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dirty="0" smtClean="0">
                <a:solidFill>
                  <a:schemeClr val="tx1"/>
                </a:solidFill>
                <a:cs typeface="Aharoni" pitchFamily="2" charset="-79"/>
              </a:rPr>
              <a:t>Дякую за увагу!</a:t>
            </a:r>
            <a:endParaRPr lang="ru-RU" sz="4800" dirty="0">
              <a:cs typeface="Aharoni" pitchFamily="2" charset="-79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68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Біосфера. Унікальна система</vt:lpstr>
      <vt:lpstr>Поняття</vt:lpstr>
      <vt:lpstr>Історія</vt:lpstr>
      <vt:lpstr>Структура</vt:lpstr>
      <vt:lpstr>Біосфера охоплює:</vt:lpstr>
      <vt:lpstr>Біосфера охоплює:</vt:lpstr>
      <vt:lpstr>Біосфера охоплює: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Біосфера. Унікальна система</dc:title>
  <dc:creator>Admin</dc:creator>
  <cp:lastModifiedBy>Admin</cp:lastModifiedBy>
  <cp:revision>17</cp:revision>
  <dcterms:created xsi:type="dcterms:W3CDTF">2014-01-23T19:39:52Z</dcterms:created>
  <dcterms:modified xsi:type="dcterms:W3CDTF">2014-01-24T13:54:17Z</dcterms:modified>
</cp:coreProperties>
</file>