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E830-973B-4B74-8308-4D66C5A77B52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8271-4AB2-45D7-B277-75076DC551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ownloads\&#1090;&#1086;&#1076;&#1077;&#1089;%20-%20&#1084;&#1086;&#1083;&#1080;&#1090;&#1074;&#1072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320161">
            <a:off x="-839789" y="148918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Paintings by famous artists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333641">
            <a:off x="693692" y="2181373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Project </a:t>
            </a:r>
            <a:r>
              <a:rPr lang="en-US" smtClean="0">
                <a:solidFill>
                  <a:schemeClr val="accent5">
                    <a:lumMod val="75000"/>
                  </a:schemeClr>
                </a:solidFill>
              </a:rPr>
              <a:t>work </a:t>
            </a:r>
            <a:r>
              <a:rPr lang="en-US" smtClean="0">
                <a:solidFill>
                  <a:schemeClr val="accent5">
                    <a:lumMod val="75000"/>
                  </a:schemeClr>
                </a:solidFill>
              </a:rPr>
              <a:t>student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тодес - молит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Nikolai </a:t>
            </a:r>
            <a:r>
              <a:rPr lang="en-US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Murashko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Nikolai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Murashko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(* May 20, 1844, Deaf - † September 22, 1909,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Bucha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- Ukrainian painter and teacher. Uncle Ant Alexander (1875-1919) - Ukrainian painter, educator and social activist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493px-Murashko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570966"/>
            <a:ext cx="3528392" cy="428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Nikolai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Petrov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 1897-1898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Murashko_Petr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980728"/>
            <a:ext cx="4536504" cy="552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Girl in a red hat. 1902-1903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Murashko_Devus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980728"/>
            <a:ext cx="4392488" cy="562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Girl with a dog. 1903-1904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Murashko_Devoc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908720"/>
            <a:ext cx="4464496" cy="596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Annunciation. 1909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Murashko_Blagovesche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920008"/>
            <a:ext cx="4680520" cy="579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Woman in Black. 1917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Murashko_woman-1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836712"/>
            <a:ext cx="4608512" cy="580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Malevich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Kazimir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Malevich (* 11 (23) Dire 1878 [1] (for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nshimi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danimi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- 1879 [2]), Kiev - † 15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travnya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1935 Len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ngrad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 -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ukrainian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avant-garde artist, one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zasnovnik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novih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napryamk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 in abstract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mistetstv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Suprematism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that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Cubo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teacher, theorist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Mistetstvo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505px-Kazimir_Malevich_-_Self-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886968"/>
            <a:ext cx="3347864" cy="3971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Black Square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rt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764704"/>
            <a:ext cx="5832648" cy="574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Winter Landscape (1906)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winter-landscape-1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8080287" cy="500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Self-Portrait (1907)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self-portrait-19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129981"/>
            <a:ext cx="5256584" cy="539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</a:rPr>
              <a:t>Sternberg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37321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Vasily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Ivanovich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Sternberg (* February 12, 1818, St. Petersburg - † September 8, 1845, Rome) - Ukrainian painter, landscape and genre painter.</a:t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Штернберг_Василь_Іванови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528392" cy="44475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Sisters (1910)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pic>
        <p:nvPicPr>
          <p:cNvPr id="4" name="Содержимое 3" descr="sisters-1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795815" cy="507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Town (1910)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town-1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863924"/>
            <a:ext cx="5937935" cy="5262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House of fencing (1911)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ouse-in-the-wall-1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146865"/>
            <a:ext cx="5112568" cy="494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93806">
            <a:off x="539552" y="249289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Thank you for viewing my work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Askold's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Grave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vtoportret_shtern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99672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Aivazovsky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Italian suit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vtoportret_shtern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052736"/>
            <a:ext cx="4320480" cy="5769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Malorossiysky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tavern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vtoportret_shter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768752" cy="548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Lake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Nemi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near Rome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vtoportret_shtern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355656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Fair in Ukraine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vtoportret_shtern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7916542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Return of Napoleon from Elba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vtoportret_shtern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6932576" cy="518457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Italian family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vtoportret_shtern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836712"/>
            <a:ext cx="4451285" cy="573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219</Words>
  <Application>Microsoft Office PowerPoint</Application>
  <PresentationFormat>Экран (4:3)</PresentationFormat>
  <Paragraphs>27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Paintings by famous artists</vt:lpstr>
      <vt:lpstr>Sternberg</vt:lpstr>
      <vt:lpstr>Askold's Grave</vt:lpstr>
      <vt:lpstr>Aivazovsky Italian suit</vt:lpstr>
      <vt:lpstr>Malorossiysky tavern</vt:lpstr>
      <vt:lpstr>Lake Nemi near Rome</vt:lpstr>
      <vt:lpstr>Fair in Ukraine</vt:lpstr>
      <vt:lpstr>Return of Napoleon from Elba</vt:lpstr>
      <vt:lpstr>Italian family</vt:lpstr>
      <vt:lpstr>Nikolai Murashko</vt:lpstr>
      <vt:lpstr>Nikolai Petrov. 1897-1898</vt:lpstr>
      <vt:lpstr>Girl in a red hat. 1902-1903</vt:lpstr>
      <vt:lpstr>Girl with a dog. 1903-1904</vt:lpstr>
      <vt:lpstr>Annunciation. 1909</vt:lpstr>
      <vt:lpstr>The Woman in Black. 1917</vt:lpstr>
      <vt:lpstr>Malevich</vt:lpstr>
      <vt:lpstr>Black Square</vt:lpstr>
      <vt:lpstr>Winter Landscape (1906)</vt:lpstr>
      <vt:lpstr>Self-Portrait (1907)</vt:lpstr>
      <vt:lpstr>Sisters (1910) </vt:lpstr>
      <vt:lpstr>Town (1910)</vt:lpstr>
      <vt:lpstr>House of fencing (1911)</vt:lpstr>
      <vt:lpstr>Thank you for viewing my work.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Paintings by famous artists</dc:title>
  <dc:creator>ADMIN</dc:creator>
  <cp:lastModifiedBy>Богдана</cp:lastModifiedBy>
  <cp:revision>7</cp:revision>
  <dcterms:created xsi:type="dcterms:W3CDTF">2014-03-17T21:02:22Z</dcterms:created>
  <dcterms:modified xsi:type="dcterms:W3CDTF">2015-02-07T21:26:26Z</dcterms:modified>
</cp:coreProperties>
</file>