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3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C509"/>
    <a:srgbClr val="F89D52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F00D-AFB7-41C5-8B42-59926F775C32}" type="datetimeFigureOut">
              <a:rPr lang="uk-UA" smtClean="0"/>
              <a:t>19.02.2014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60B7-0A1A-4B4E-9749-E45EC99FAE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2944281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F00D-AFB7-41C5-8B42-59926F775C32}" type="datetimeFigureOut">
              <a:rPr lang="uk-UA" smtClean="0"/>
              <a:t>19.02.2014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60B7-0A1A-4B4E-9749-E45EC99FAE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2034429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F00D-AFB7-41C5-8B42-59926F775C32}" type="datetimeFigureOut">
              <a:rPr lang="uk-UA" smtClean="0"/>
              <a:t>19.02.2014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60B7-0A1A-4B4E-9749-E45EC99FAE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9057353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F00D-AFB7-41C5-8B42-59926F775C32}" type="datetimeFigureOut">
              <a:rPr lang="uk-UA" smtClean="0"/>
              <a:t>19.02.2014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60B7-0A1A-4B4E-9749-E45EC99FAE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1042834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F00D-AFB7-41C5-8B42-59926F775C32}" type="datetimeFigureOut">
              <a:rPr lang="uk-UA" smtClean="0"/>
              <a:t>19.02.2014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60B7-0A1A-4B4E-9749-E45EC99FAE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8987302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F00D-AFB7-41C5-8B42-59926F775C32}" type="datetimeFigureOut">
              <a:rPr lang="uk-UA" smtClean="0"/>
              <a:t>19.02.2014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60B7-0A1A-4B4E-9749-E45EC99FAE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7920583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F00D-AFB7-41C5-8B42-59926F775C32}" type="datetimeFigureOut">
              <a:rPr lang="uk-UA" smtClean="0"/>
              <a:t>19.02.2014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60B7-0A1A-4B4E-9749-E45EC99FAE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0955072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F00D-AFB7-41C5-8B42-59926F775C32}" type="datetimeFigureOut">
              <a:rPr lang="uk-UA" smtClean="0"/>
              <a:t>19.02.2014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60B7-0A1A-4B4E-9749-E45EC99FAE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4983546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F00D-AFB7-41C5-8B42-59926F775C32}" type="datetimeFigureOut">
              <a:rPr lang="uk-UA" smtClean="0"/>
              <a:t>19.02.2014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60B7-0A1A-4B4E-9749-E45EC99FAE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9201745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F00D-AFB7-41C5-8B42-59926F775C32}" type="datetimeFigureOut">
              <a:rPr lang="uk-UA" smtClean="0"/>
              <a:t>19.02.2014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60B7-0A1A-4B4E-9749-E45EC99FAE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7592742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F00D-AFB7-41C5-8B42-59926F775C32}" type="datetimeFigureOut">
              <a:rPr lang="uk-UA" smtClean="0"/>
              <a:t>19.02.2014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60B7-0A1A-4B4E-9749-E45EC99FAE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285761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AF00D-AFB7-41C5-8B42-59926F775C32}" type="datetimeFigureOut">
              <a:rPr lang="uk-UA" smtClean="0"/>
              <a:t>19.02.2014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D60B7-0A1A-4B4E-9749-E45EC99FAE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8767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97152"/>
            <a:ext cx="8064896" cy="182763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i="1" cap="all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i="1" cap="all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i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Полтавський</a:t>
            </a:r>
            <a:r>
              <a:rPr lang="ru-RU" b="1" i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i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міський</a:t>
            </a:r>
            <a:r>
              <a:rPr lang="ru-RU" b="1" i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 парк (дендропарк)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63349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Полтавський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міський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парк</a:t>
            </a:r>
            <a:endParaRPr lang="uk-U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Полта́вський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міський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парк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дендропарк, парк-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пам'ятка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садово-паркового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мистецтв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загальнодержавного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значення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Розташований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північній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частині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міста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Полтави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ctr">
              <a:buNone/>
            </a:pP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                                 </a:t>
            </a:r>
            <a:r>
              <a:rPr lang="uk-UA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124,5 га</a:t>
            </a:r>
          </a:p>
          <a:p>
            <a:pPr marL="0" indent="0">
              <a:buNone/>
            </a:pPr>
            <a:r>
              <a:rPr lang="uk-UA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Заснований:                       1962 року</a:t>
            </a:r>
          </a:p>
          <a:p>
            <a:pPr marL="0" indent="0">
              <a:buNone/>
            </a:pPr>
            <a:r>
              <a:rPr lang="uk-UA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Керуюча                 </a:t>
            </a:r>
            <a:r>
              <a:rPr lang="uk-UA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КП «Декоративні </a:t>
            </a:r>
            <a:r>
              <a:rPr lang="uk-UA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організація:                         культури»</a:t>
            </a:r>
            <a:endParaRPr lang="uk-UA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95825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56207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Історія створення</a:t>
            </a:r>
            <a:endParaRPr lang="uk-U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805264"/>
            <a:ext cx="8229600" cy="8249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16.04.1962,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головний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архітектор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Лев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Вайнгорт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перед схемою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майбутнього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парку</a:t>
            </a:r>
            <a:endParaRPr lang="uk-U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28561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56207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 парку</a:t>
            </a: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1196752"/>
            <a:ext cx="8280920" cy="28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Основною магістраллю є стежка, що починається від входу з боку вул. </a:t>
            </a:r>
            <a:r>
              <a:rPr lang="uk-UA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Яківчанської</a:t>
            </a:r>
            <a:r>
              <a:rPr lang="uk-UA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проходить по західній балці, через долину на схід і закінчується при вході зі сторони вулиці Лугової. Усі видові майданчики, каскад ставків, система галявин, групи декоративних рослини концентруються на цій лінії. Дороги </a:t>
            </a:r>
            <a:r>
              <a:rPr lang="uk-UA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грейдувалися</a:t>
            </a:r>
            <a:r>
              <a:rPr lang="uk-UA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але потім їм давали можливість заростати, що створювало природний вигляд.</a:t>
            </a:r>
            <a:endParaRPr lang="uk-UA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49581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uperUser\Desktop\Полтавський міський парк\0_83dad_6f3f7181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268760"/>
            <a:ext cx="4536504" cy="3586907"/>
          </a:xfrm>
        </p:spPr>
        <p:txBody>
          <a:bodyPr/>
          <a:lstStyle/>
          <a:p>
            <a:pPr marL="0" indent="0">
              <a:buNone/>
            </a:pPr>
            <a:r>
              <a:rPr lang="uk-UA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з декоративних майданчиків розташований високо над ставками. З нього відкривається вид на весь каскад ставків і на </a:t>
            </a:r>
            <a:r>
              <a:rPr lang="uk-UA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Хрестовоздвиженський</a:t>
            </a:r>
            <a:r>
              <a:rPr lang="uk-UA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монастир. Зі сходу галявина відокремлюється щільною стіною туї, на тлі якої виділяються блакитні ялини, сосни </a:t>
            </a:r>
            <a:r>
              <a:rPr lang="uk-UA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Веймутова</a:t>
            </a:r>
            <a:r>
              <a:rPr lang="uk-UA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uk-UA" dirty="0"/>
          </a:p>
        </p:txBody>
      </p:sp>
      <p:pic>
        <p:nvPicPr>
          <p:cNvPr id="5124" name="Picture 4" descr="C:\Users\SuperUser\Desktop\Полтавський міський парк\11933_20110202_2126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3556000" cy="2290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SuperUser\Desktop\Полтавський міський парк\сосн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33056"/>
            <a:ext cx="3728056" cy="2794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SuperUser\Desktop\Полтавський міський парк\ялин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46614"/>
            <a:ext cx="2755680" cy="3674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2572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C:\Users\SuperUser\Desktop\Полтавський міський парк\600px-Вид_на_ставок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0" b="13474"/>
          <a:stretch/>
        </p:blipFill>
        <p:spPr bwMode="auto">
          <a:xfrm>
            <a:off x="6604162" y="3757005"/>
            <a:ext cx="2539837" cy="310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SuperUser\Desktop\Полтавський міський парк\бер.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660" y="0"/>
            <a:ext cx="5009340" cy="375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SuperUser\Desktop\Полтавський міський парк\бер.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3" y="0"/>
            <a:ext cx="5009339" cy="375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SuperUser\Desktop\Полтавський міський парк\бер 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3" y="3757005"/>
            <a:ext cx="4321000" cy="310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SuperUser\Desktop\Полтавський міський парк\бер 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417" y="3757005"/>
            <a:ext cx="2325746" cy="310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бъект 3"/>
          <p:cNvSpPr>
            <a:spLocks noGrp="1"/>
          </p:cNvSpPr>
          <p:nvPr>
            <p:ph idx="1"/>
          </p:nvPr>
        </p:nvSpPr>
        <p:spPr>
          <a:xfrm>
            <a:off x="467544" y="548680"/>
            <a:ext cx="8352928" cy="3528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дендропарку є дерева,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вирощені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одного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живця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верби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Тараса»</a:t>
            </a:r>
          </a:p>
          <a:p>
            <a:pPr marL="0" indent="0">
              <a:buNone/>
            </a:pPr>
            <a:endParaRPr 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uk-UA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 цієї верби, раніше невідомий ботанікам, нині названий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Salix </a:t>
            </a:r>
            <a:r>
              <a:rPr lang="en-US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Taras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uk-UA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Верба Тараса). Співробітник Київського ботанічного саду, професор Сергій Іванович Івченко, в 1964 році, побувавши в </a:t>
            </a:r>
            <a:r>
              <a:rPr lang="uk-UA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Мангишлаці</a:t>
            </a:r>
            <a:r>
              <a:rPr lang="uk-UA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святкуванні 150-річниці з дня народження Т. Г. Шевченка, побачив вербу, яка збереглася з Тарасових часів.</a:t>
            </a:r>
            <a:endParaRPr lang="uk-UA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37767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Зонування парку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33301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92" y="4858187"/>
            <a:ext cx="8424936" cy="2016224"/>
          </a:xfrm>
        </p:spPr>
        <p:txBody>
          <a:bodyPr>
            <a:normAutofit fontScale="55000" lnSpcReduction="20000"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1977 р. дендрологічний парк Полтави - </a:t>
            </a:r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​​пам'ятник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садово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-паркового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мистецтва , який також входить до числа </a:t>
            </a:r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зразково-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показових парків України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парку росте більше 170 порід чагарників і дерев , є бузковий гай і дендрарій .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Більшість рослин не є аборигенами . Тут можна зустріти туї , ялини , ялівець , горобини , катальпи , горіх і дуб.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Полтавський міський парк є прекрасним місцем для відпочинку, як городян , так і гостей міста.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0865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141</TotalTime>
  <Words>250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Полтавський міський парк (дендропарк) </vt:lpstr>
      <vt:lpstr>Полтавський міський парк</vt:lpstr>
      <vt:lpstr>Історія створення</vt:lpstr>
      <vt:lpstr>Опис парку</vt:lpstr>
      <vt:lpstr>Презентация PowerPoint</vt:lpstr>
      <vt:lpstr>Презентация PowerPoint</vt:lpstr>
      <vt:lpstr>Зонування парку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Полтавський міський парк(дендропарк</dc:title>
  <dc:creator>SuperUser</dc:creator>
  <cp:lastModifiedBy>SuperUser</cp:lastModifiedBy>
  <cp:revision>14</cp:revision>
  <dcterms:created xsi:type="dcterms:W3CDTF">2014-02-19T17:57:45Z</dcterms:created>
  <dcterms:modified xsi:type="dcterms:W3CDTF">2014-02-19T20:19:20Z</dcterms:modified>
</cp:coreProperties>
</file>