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7"/>
  </p:notesMasterIdLst>
  <p:sldIdLst>
    <p:sldId id="256" r:id="rId2"/>
    <p:sldId id="257" r:id="rId3"/>
    <p:sldId id="258" r:id="rId4"/>
    <p:sldId id="261" r:id="rId5"/>
    <p:sldId id="262"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EFFAD9-F467-4DFE-8F2B-064E464170F5}" type="doc">
      <dgm:prSet loTypeId="urn:microsoft.com/office/officeart/2005/8/layout/vProcess5" loCatId="process" qsTypeId="urn:microsoft.com/office/officeart/2005/8/quickstyle/3d3" qsCatId="3D" csTypeId="urn:microsoft.com/office/officeart/2005/8/colors/colorful5" csCatId="colorful" phldr="1"/>
      <dgm:spPr/>
      <dgm:t>
        <a:bodyPr/>
        <a:lstStyle/>
        <a:p>
          <a:endParaRPr lang="ru-RU"/>
        </a:p>
      </dgm:t>
    </dgm:pt>
    <dgm:pt modelId="{A43CDA46-BE1E-4310-8DFA-57B510AB06AA}">
      <dgm:prSet/>
      <dgm:spPr/>
      <dgm:t>
        <a:bodyPr/>
        <a:lstStyle/>
        <a:p>
          <a:r>
            <a:rPr lang="en-US" smtClean="0"/>
            <a:t>Cubism originated in 1907 in Europe. Became the basis of his pagan culture, the main advantage of which is a full disclosure of the depicted events and objects.</a:t>
          </a:r>
          <a:endParaRPr lang="ru-RU"/>
        </a:p>
      </dgm:t>
    </dgm:pt>
    <dgm:pt modelId="{CB42F4B2-EC1C-4940-B592-07F29A430551}" type="parTrans" cxnId="{3A540B8C-305B-4F92-A0F1-28D5D280E30C}">
      <dgm:prSet/>
      <dgm:spPr/>
      <dgm:t>
        <a:bodyPr/>
        <a:lstStyle/>
        <a:p>
          <a:endParaRPr lang="ru-RU"/>
        </a:p>
      </dgm:t>
    </dgm:pt>
    <dgm:pt modelId="{49604466-081C-4DA1-8732-FD361F8576AC}" type="sibTrans" cxnId="{3A540B8C-305B-4F92-A0F1-28D5D280E30C}">
      <dgm:prSet/>
      <dgm:spPr/>
      <dgm:t>
        <a:bodyPr/>
        <a:lstStyle/>
        <a:p>
          <a:endParaRPr lang="ru-RU"/>
        </a:p>
      </dgm:t>
    </dgm:pt>
    <dgm:pt modelId="{3C2B86D6-7D7F-4493-A052-27461AF2B18A}">
      <dgm:prSet/>
      <dgm:spPr/>
      <dgm:t>
        <a:bodyPr/>
        <a:lstStyle/>
        <a:p>
          <a:r>
            <a:rPr lang="en-US" smtClean="0"/>
            <a:t>The new trend is called "Cubism" because of the similarity of visual techniques with geometric shapes. Artists Cubists revolutionized the art, they rejected all the conventions and canons optical realism, rejected perspective, chiaroscuro, found the means of artistic expression</a:t>
          </a:r>
          <a:endParaRPr lang="ru-RU"/>
        </a:p>
      </dgm:t>
    </dgm:pt>
    <dgm:pt modelId="{E7F2F37F-5C86-4087-B728-968BBD70537C}" type="parTrans" cxnId="{15011493-2F43-42F5-B596-0B4C29700282}">
      <dgm:prSet/>
      <dgm:spPr/>
      <dgm:t>
        <a:bodyPr/>
        <a:lstStyle/>
        <a:p>
          <a:endParaRPr lang="ru-RU"/>
        </a:p>
      </dgm:t>
    </dgm:pt>
    <dgm:pt modelId="{6142899C-4F2B-4282-B680-E283C5170771}" type="sibTrans" cxnId="{15011493-2F43-42F5-B596-0B4C29700282}">
      <dgm:prSet/>
      <dgm:spPr/>
      <dgm:t>
        <a:bodyPr/>
        <a:lstStyle/>
        <a:p>
          <a:endParaRPr lang="ru-RU"/>
        </a:p>
      </dgm:t>
    </dgm:pt>
    <dgm:pt modelId="{D74029FF-ACA0-46F3-87BE-7785D582AF5D}">
      <dgm:prSet/>
      <dgm:spPr/>
      <dgm:t>
        <a:bodyPr/>
        <a:lstStyle/>
        <a:p>
          <a:r>
            <a:rPr lang="en-US" dirty="0" smtClean="0"/>
            <a:t>In the development of cubism are three periods: </a:t>
          </a:r>
          <a:r>
            <a:rPr lang="en-US" dirty="0" err="1" smtClean="0"/>
            <a:t>sezanovsky</a:t>
          </a:r>
          <a:r>
            <a:rPr lang="en-US" dirty="0" smtClean="0"/>
            <a:t>, analytical, synthetic</a:t>
          </a:r>
          <a:r>
            <a:rPr lang="ru-RU" dirty="0" smtClean="0"/>
            <a:t>.</a:t>
          </a:r>
          <a:endParaRPr lang="ru-RU" dirty="0"/>
        </a:p>
      </dgm:t>
    </dgm:pt>
    <dgm:pt modelId="{632412E8-D206-4BDF-98FA-F2ED5F08397E}" type="parTrans" cxnId="{EBCDEBA1-B865-4546-B2F5-9BA1999CA2F5}">
      <dgm:prSet/>
      <dgm:spPr/>
      <dgm:t>
        <a:bodyPr/>
        <a:lstStyle/>
        <a:p>
          <a:endParaRPr lang="ru-RU"/>
        </a:p>
      </dgm:t>
    </dgm:pt>
    <dgm:pt modelId="{7C89F1DB-7590-47B1-A7AC-6E95416F2012}" type="sibTrans" cxnId="{EBCDEBA1-B865-4546-B2F5-9BA1999CA2F5}">
      <dgm:prSet/>
      <dgm:spPr/>
      <dgm:t>
        <a:bodyPr/>
        <a:lstStyle/>
        <a:p>
          <a:endParaRPr lang="ru-RU"/>
        </a:p>
      </dgm:t>
    </dgm:pt>
    <dgm:pt modelId="{4F599D8E-6AE8-40E8-90E2-14992A009E87}" type="pres">
      <dgm:prSet presAssocID="{36EFFAD9-F467-4DFE-8F2B-064E464170F5}" presName="outerComposite" presStyleCnt="0">
        <dgm:presLayoutVars>
          <dgm:chMax val="5"/>
          <dgm:dir/>
          <dgm:resizeHandles val="exact"/>
        </dgm:presLayoutVars>
      </dgm:prSet>
      <dgm:spPr/>
    </dgm:pt>
    <dgm:pt modelId="{5B6B787A-8B50-4B80-9C2A-78C4260C9E38}" type="pres">
      <dgm:prSet presAssocID="{36EFFAD9-F467-4DFE-8F2B-064E464170F5}" presName="dummyMaxCanvas" presStyleCnt="0">
        <dgm:presLayoutVars/>
      </dgm:prSet>
      <dgm:spPr/>
    </dgm:pt>
    <dgm:pt modelId="{C9FF8BD5-3325-4CAC-9792-A72BDEBFBACC}" type="pres">
      <dgm:prSet presAssocID="{36EFFAD9-F467-4DFE-8F2B-064E464170F5}" presName="ThreeNodes_1" presStyleLbl="node1" presStyleIdx="0" presStyleCnt="3">
        <dgm:presLayoutVars>
          <dgm:bulletEnabled val="1"/>
        </dgm:presLayoutVars>
      </dgm:prSet>
      <dgm:spPr/>
    </dgm:pt>
    <dgm:pt modelId="{AC95A800-C237-4749-8695-E9C0C0379849}" type="pres">
      <dgm:prSet presAssocID="{36EFFAD9-F467-4DFE-8F2B-064E464170F5}" presName="ThreeNodes_2" presStyleLbl="node1" presStyleIdx="1" presStyleCnt="3">
        <dgm:presLayoutVars>
          <dgm:bulletEnabled val="1"/>
        </dgm:presLayoutVars>
      </dgm:prSet>
      <dgm:spPr/>
    </dgm:pt>
    <dgm:pt modelId="{970F04DF-55BB-4910-8D2D-AF18E854267D}" type="pres">
      <dgm:prSet presAssocID="{36EFFAD9-F467-4DFE-8F2B-064E464170F5}" presName="ThreeNodes_3" presStyleLbl="node1" presStyleIdx="2" presStyleCnt="3">
        <dgm:presLayoutVars>
          <dgm:bulletEnabled val="1"/>
        </dgm:presLayoutVars>
      </dgm:prSet>
      <dgm:spPr/>
    </dgm:pt>
    <dgm:pt modelId="{339DD766-E8DF-453C-BA86-8C54F937F483}" type="pres">
      <dgm:prSet presAssocID="{36EFFAD9-F467-4DFE-8F2B-064E464170F5}" presName="ThreeConn_1-2" presStyleLbl="fgAccFollowNode1" presStyleIdx="0" presStyleCnt="2">
        <dgm:presLayoutVars>
          <dgm:bulletEnabled val="1"/>
        </dgm:presLayoutVars>
      </dgm:prSet>
      <dgm:spPr/>
    </dgm:pt>
    <dgm:pt modelId="{236612F6-3DF2-4355-A6AA-291BF1E991EA}" type="pres">
      <dgm:prSet presAssocID="{36EFFAD9-F467-4DFE-8F2B-064E464170F5}" presName="ThreeConn_2-3" presStyleLbl="fgAccFollowNode1" presStyleIdx="1" presStyleCnt="2">
        <dgm:presLayoutVars>
          <dgm:bulletEnabled val="1"/>
        </dgm:presLayoutVars>
      </dgm:prSet>
      <dgm:spPr/>
    </dgm:pt>
    <dgm:pt modelId="{72D7866F-66DB-4F7D-ADA8-6507BD6667BB}" type="pres">
      <dgm:prSet presAssocID="{36EFFAD9-F467-4DFE-8F2B-064E464170F5}" presName="ThreeNodes_1_text" presStyleLbl="node1" presStyleIdx="2" presStyleCnt="3">
        <dgm:presLayoutVars>
          <dgm:bulletEnabled val="1"/>
        </dgm:presLayoutVars>
      </dgm:prSet>
      <dgm:spPr/>
    </dgm:pt>
    <dgm:pt modelId="{CE6E3699-1988-4E4E-9858-9F49EA1E2D2C}" type="pres">
      <dgm:prSet presAssocID="{36EFFAD9-F467-4DFE-8F2B-064E464170F5}" presName="ThreeNodes_2_text" presStyleLbl="node1" presStyleIdx="2" presStyleCnt="3">
        <dgm:presLayoutVars>
          <dgm:bulletEnabled val="1"/>
        </dgm:presLayoutVars>
      </dgm:prSet>
      <dgm:spPr/>
    </dgm:pt>
    <dgm:pt modelId="{B8F9293E-644D-48DD-9D05-733A2D0F1426}" type="pres">
      <dgm:prSet presAssocID="{36EFFAD9-F467-4DFE-8F2B-064E464170F5}" presName="ThreeNodes_3_text" presStyleLbl="node1" presStyleIdx="2" presStyleCnt="3">
        <dgm:presLayoutVars>
          <dgm:bulletEnabled val="1"/>
        </dgm:presLayoutVars>
      </dgm:prSet>
      <dgm:spPr/>
    </dgm:pt>
  </dgm:ptLst>
  <dgm:cxnLst>
    <dgm:cxn modelId="{3A540B8C-305B-4F92-A0F1-28D5D280E30C}" srcId="{36EFFAD9-F467-4DFE-8F2B-064E464170F5}" destId="{A43CDA46-BE1E-4310-8DFA-57B510AB06AA}" srcOrd="0" destOrd="0" parTransId="{CB42F4B2-EC1C-4940-B592-07F29A430551}" sibTransId="{49604466-081C-4DA1-8732-FD361F8576AC}"/>
    <dgm:cxn modelId="{A934EEDD-3610-4296-BDE9-2BE896053EF0}" type="presOf" srcId="{49604466-081C-4DA1-8732-FD361F8576AC}" destId="{339DD766-E8DF-453C-BA86-8C54F937F483}" srcOrd="0" destOrd="0" presId="urn:microsoft.com/office/officeart/2005/8/layout/vProcess5"/>
    <dgm:cxn modelId="{7062E0C0-E344-454A-9033-B169037A0014}" type="presOf" srcId="{D74029FF-ACA0-46F3-87BE-7785D582AF5D}" destId="{B8F9293E-644D-48DD-9D05-733A2D0F1426}" srcOrd="1" destOrd="0" presId="urn:microsoft.com/office/officeart/2005/8/layout/vProcess5"/>
    <dgm:cxn modelId="{15011493-2F43-42F5-B596-0B4C29700282}" srcId="{36EFFAD9-F467-4DFE-8F2B-064E464170F5}" destId="{3C2B86D6-7D7F-4493-A052-27461AF2B18A}" srcOrd="1" destOrd="0" parTransId="{E7F2F37F-5C86-4087-B728-968BBD70537C}" sibTransId="{6142899C-4F2B-4282-B680-E283C5170771}"/>
    <dgm:cxn modelId="{089C3230-E1D9-4F73-A372-C323FFE0095C}" type="presOf" srcId="{A43CDA46-BE1E-4310-8DFA-57B510AB06AA}" destId="{72D7866F-66DB-4F7D-ADA8-6507BD6667BB}" srcOrd="1" destOrd="0" presId="urn:microsoft.com/office/officeart/2005/8/layout/vProcess5"/>
    <dgm:cxn modelId="{92253A3E-1487-4908-BDDE-EFF72A72374D}" type="presOf" srcId="{D74029FF-ACA0-46F3-87BE-7785D582AF5D}" destId="{970F04DF-55BB-4910-8D2D-AF18E854267D}" srcOrd="0" destOrd="0" presId="urn:microsoft.com/office/officeart/2005/8/layout/vProcess5"/>
    <dgm:cxn modelId="{30BDB0DB-8DF0-4DCF-8B3A-F850EF4DB50D}" type="presOf" srcId="{3C2B86D6-7D7F-4493-A052-27461AF2B18A}" destId="{CE6E3699-1988-4E4E-9858-9F49EA1E2D2C}" srcOrd="1" destOrd="0" presId="urn:microsoft.com/office/officeart/2005/8/layout/vProcess5"/>
    <dgm:cxn modelId="{18636554-12E5-4F93-96A7-55193404EDDC}" type="presOf" srcId="{A43CDA46-BE1E-4310-8DFA-57B510AB06AA}" destId="{C9FF8BD5-3325-4CAC-9792-A72BDEBFBACC}" srcOrd="0" destOrd="0" presId="urn:microsoft.com/office/officeart/2005/8/layout/vProcess5"/>
    <dgm:cxn modelId="{EBCDEBA1-B865-4546-B2F5-9BA1999CA2F5}" srcId="{36EFFAD9-F467-4DFE-8F2B-064E464170F5}" destId="{D74029FF-ACA0-46F3-87BE-7785D582AF5D}" srcOrd="2" destOrd="0" parTransId="{632412E8-D206-4BDF-98FA-F2ED5F08397E}" sibTransId="{7C89F1DB-7590-47B1-A7AC-6E95416F2012}"/>
    <dgm:cxn modelId="{FA8C5AC7-DF3A-42BE-BF07-A08B9BD046B3}" type="presOf" srcId="{3C2B86D6-7D7F-4493-A052-27461AF2B18A}" destId="{AC95A800-C237-4749-8695-E9C0C0379849}" srcOrd="0" destOrd="0" presId="urn:microsoft.com/office/officeart/2005/8/layout/vProcess5"/>
    <dgm:cxn modelId="{646168D0-8682-4FE1-A79B-6B9730649BAA}" type="presOf" srcId="{6142899C-4F2B-4282-B680-E283C5170771}" destId="{236612F6-3DF2-4355-A6AA-291BF1E991EA}" srcOrd="0" destOrd="0" presId="urn:microsoft.com/office/officeart/2005/8/layout/vProcess5"/>
    <dgm:cxn modelId="{7782E315-E078-44EC-8B30-0377B6481A36}" type="presOf" srcId="{36EFFAD9-F467-4DFE-8F2B-064E464170F5}" destId="{4F599D8E-6AE8-40E8-90E2-14992A009E87}" srcOrd="0" destOrd="0" presId="urn:microsoft.com/office/officeart/2005/8/layout/vProcess5"/>
    <dgm:cxn modelId="{0104A7C6-2E73-4F36-B298-38231522F375}" type="presParOf" srcId="{4F599D8E-6AE8-40E8-90E2-14992A009E87}" destId="{5B6B787A-8B50-4B80-9C2A-78C4260C9E38}" srcOrd="0" destOrd="0" presId="urn:microsoft.com/office/officeart/2005/8/layout/vProcess5"/>
    <dgm:cxn modelId="{9DB0D1A2-8FF1-4495-A760-B4EADFA0B2B3}" type="presParOf" srcId="{4F599D8E-6AE8-40E8-90E2-14992A009E87}" destId="{C9FF8BD5-3325-4CAC-9792-A72BDEBFBACC}" srcOrd="1" destOrd="0" presId="urn:microsoft.com/office/officeart/2005/8/layout/vProcess5"/>
    <dgm:cxn modelId="{37143D35-C4F6-4258-8928-089E0B707E31}" type="presParOf" srcId="{4F599D8E-6AE8-40E8-90E2-14992A009E87}" destId="{AC95A800-C237-4749-8695-E9C0C0379849}" srcOrd="2" destOrd="0" presId="urn:microsoft.com/office/officeart/2005/8/layout/vProcess5"/>
    <dgm:cxn modelId="{4BA72B02-BE0A-4B29-B68D-7AB2E5A89158}" type="presParOf" srcId="{4F599D8E-6AE8-40E8-90E2-14992A009E87}" destId="{970F04DF-55BB-4910-8D2D-AF18E854267D}" srcOrd="3" destOrd="0" presId="urn:microsoft.com/office/officeart/2005/8/layout/vProcess5"/>
    <dgm:cxn modelId="{35DD40E6-A920-4AA1-B4CC-EFDB367C22EC}" type="presParOf" srcId="{4F599D8E-6AE8-40E8-90E2-14992A009E87}" destId="{339DD766-E8DF-453C-BA86-8C54F937F483}" srcOrd="4" destOrd="0" presId="urn:microsoft.com/office/officeart/2005/8/layout/vProcess5"/>
    <dgm:cxn modelId="{0490DE56-3722-444D-82BA-0E756D2BED7F}" type="presParOf" srcId="{4F599D8E-6AE8-40E8-90E2-14992A009E87}" destId="{236612F6-3DF2-4355-A6AA-291BF1E991EA}" srcOrd="5" destOrd="0" presId="urn:microsoft.com/office/officeart/2005/8/layout/vProcess5"/>
    <dgm:cxn modelId="{A4DB7345-7040-4D3B-A729-315FBF3C2159}" type="presParOf" srcId="{4F599D8E-6AE8-40E8-90E2-14992A009E87}" destId="{72D7866F-66DB-4F7D-ADA8-6507BD6667BB}" srcOrd="6" destOrd="0" presId="urn:microsoft.com/office/officeart/2005/8/layout/vProcess5"/>
    <dgm:cxn modelId="{EF8BFC99-515A-4620-8EC3-1A9F0503B511}" type="presParOf" srcId="{4F599D8E-6AE8-40E8-90E2-14992A009E87}" destId="{CE6E3699-1988-4E4E-9858-9F49EA1E2D2C}" srcOrd="7" destOrd="0" presId="urn:microsoft.com/office/officeart/2005/8/layout/vProcess5"/>
    <dgm:cxn modelId="{5CC0FF0B-9C7A-453C-8E0F-6CE08A11C924}" type="presParOf" srcId="{4F599D8E-6AE8-40E8-90E2-14992A009E87}" destId="{B8F9293E-644D-48DD-9D05-733A2D0F1426}" srcOrd="8"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2C58EE-CF2D-4F5F-8489-96F1064E6198}" type="datetimeFigureOut">
              <a:rPr lang="ru-RU" smtClean="0"/>
              <a:pPr/>
              <a:t>01.02.2015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195C88-846E-4C20-A6ED-FF7793FC524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Равнобедренный треугольник 5"/>
          <p:cNvSpPr/>
          <p:nvPr/>
        </p:nvSpPr>
        <p:spPr>
          <a:xfrm>
            <a:off x="-1205" y="-1115"/>
            <a:ext cx="9145184"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3" name="Подзаголовок 2"/>
          <p:cNvSpPr>
            <a:spLocks noGrp="1"/>
          </p:cNvSpPr>
          <p:nvPr>
            <p:ph type="subTitle" idx="1"/>
          </p:nvPr>
        </p:nvSpPr>
        <p:spPr>
          <a:xfrm>
            <a:off x="914400" y="4140200"/>
            <a:ext cx="73152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ru-RU" noProof="0" smtClean="0"/>
              <a:t>Образец подзаголовка</a:t>
            </a:r>
            <a:endParaRPr lang="ru-RU" noProof="0" dirty="0"/>
          </a:p>
        </p:txBody>
      </p:sp>
      <p:sp>
        <p:nvSpPr>
          <p:cNvPr id="62" name="Прямоугольник 61"/>
          <p:cNvSpPr/>
          <p:nvPr/>
        </p:nvSpPr>
        <p:spPr bwMode="hidden">
          <a:xfrm>
            <a:off x="0" y="1905001"/>
            <a:ext cx="9144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lang="ru-RU" sz="3200" noProof="0" dirty="0">
              <a:solidFill>
                <a:schemeClr val="tx2"/>
              </a:solidFill>
            </a:endParaRPr>
          </a:p>
        </p:txBody>
      </p:sp>
      <p:sp>
        <p:nvSpPr>
          <p:cNvPr id="2" name="Заголовок 1"/>
          <p:cNvSpPr>
            <a:spLocks noGrp="1"/>
          </p:cNvSpPr>
          <p:nvPr>
            <p:ph type="ctrTitle"/>
          </p:nvPr>
        </p:nvSpPr>
        <p:spPr>
          <a:xfrm>
            <a:off x="914400" y="1905002"/>
            <a:ext cx="7315200" cy="2147926"/>
          </a:xfrm>
        </p:spPr>
        <p:txBody>
          <a:bodyPr anchor="ctr">
            <a:normAutofit/>
          </a:bodyPr>
          <a:lstStyle>
            <a:lvl1pPr algn="ctr">
              <a:defRPr sz="4400" cap="all" normalizeH="0" baseline="0"/>
            </a:lvl1pPr>
          </a:lstStyle>
          <a:p>
            <a:r>
              <a:rPr lang="ru-RU" noProof="0" smtClean="0"/>
              <a:t>Образец заголовка</a:t>
            </a:r>
            <a:endParaRPr lang="ru-RU" noProof="0"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Рисунок с подписью">
    <p:spTree>
      <p:nvGrpSpPr>
        <p:cNvPr id="1" name=""/>
        <p:cNvGrpSpPr/>
        <p:nvPr/>
      </p:nvGrpSpPr>
      <p:grpSpPr>
        <a:xfrm>
          <a:off x="0" y="0"/>
          <a:ext cx="0" cy="0"/>
          <a:chOff x="0" y="0"/>
          <a:chExt cx="0" cy="0"/>
        </a:xfrm>
      </p:grpSpPr>
      <p:sp>
        <p:nvSpPr>
          <p:cNvPr id="9" name="Прямоугольник 8"/>
          <p:cNvSpPr/>
          <p:nvPr/>
        </p:nvSpPr>
        <p:spPr>
          <a:xfrm>
            <a:off x="0" y="-1115"/>
            <a:ext cx="5715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5867400" y="482600"/>
            <a:ext cx="2971800" cy="1422400"/>
          </a:xfrm>
        </p:spPr>
        <p:txBody>
          <a:bodyPr anchor="b" anchorCtr="0">
            <a:normAutofit/>
          </a:bodyPr>
          <a:lstStyle>
            <a:lvl1pPr algn="l">
              <a:defRPr sz="3200" b="0"/>
            </a:lvl1pPr>
          </a:lstStyle>
          <a:p>
            <a:r>
              <a:rPr lang="ru-RU" noProof="0" smtClean="0"/>
              <a:t>Образец заголовка</a:t>
            </a:r>
            <a:endParaRPr lang="ru-RU" noProof="0" dirty="0"/>
          </a:p>
        </p:txBody>
      </p:sp>
      <p:sp>
        <p:nvSpPr>
          <p:cNvPr id="3" name="Рисунок 2"/>
          <p:cNvSpPr>
            <a:spLocks noGrp="1"/>
          </p:cNvSpPr>
          <p:nvPr>
            <p:ph type="pic" idx="1"/>
          </p:nvPr>
        </p:nvSpPr>
        <p:spPr>
          <a:xfrm>
            <a:off x="381000" y="482600"/>
            <a:ext cx="495300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ru-RU" noProof="0" dirty="0" smtClean="0"/>
              <a:t>Вставка рисунка</a:t>
            </a:r>
            <a:endParaRPr lang="ru-RU" noProof="0" dirty="0"/>
          </a:p>
        </p:txBody>
      </p:sp>
      <p:sp>
        <p:nvSpPr>
          <p:cNvPr id="4" name="Текст 3"/>
          <p:cNvSpPr>
            <a:spLocks noGrp="1"/>
          </p:cNvSpPr>
          <p:nvPr>
            <p:ph type="body" sz="half" idx="2"/>
          </p:nvPr>
        </p:nvSpPr>
        <p:spPr>
          <a:xfrm>
            <a:off x="5867400" y="2108200"/>
            <a:ext cx="2971800"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ru-RU" noProof="0" smtClean="0"/>
              <a:t>Образец текста</a:t>
            </a:r>
          </a:p>
        </p:txBody>
      </p:sp>
    </p:spTree>
    <p:extLst>
      <p:ext uri="{BB962C8B-B14F-4D97-AF65-F5344CB8AC3E}">
        <p14:creationId xmlns="" xmlns:p14="http://schemas.microsoft.com/office/powerpoint/2010/main" val="207630399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531994" y="482599"/>
            <a:ext cx="1383347" cy="5791201"/>
          </a:xfrm>
        </p:spPr>
        <p:txBody>
          <a:bodyPr vert="eaVert"/>
          <a:lstStyle/>
          <a:p>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a:xfrm>
            <a:off x="685800" y="482599"/>
            <a:ext cx="6781800" cy="5791201"/>
          </a:xfrm>
        </p:spPr>
        <p:txBody>
          <a:bodyPr vert="eaVert"/>
          <a:lstStyle>
            <a:lvl5pPr>
              <a:defRPr/>
            </a:lvl5pPr>
            <a:lvl6pPr>
              <a:defRPr/>
            </a:lvl6pPr>
            <a:lvl7pPr>
              <a:defRPr/>
            </a:lvl7pPr>
            <a:lvl8pPr>
              <a:defRPr baseline="0"/>
            </a:lvl8pPr>
            <a:lvl9pPr>
              <a:defRPr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82600"/>
            <a:ext cx="7772400" cy="1219200"/>
          </a:xfrm>
        </p:spPr>
        <p:txBody>
          <a:bodyPr/>
          <a:lstStyle/>
          <a:p>
            <a:r>
              <a:rPr lang="ru-RU" noProof="0" smtClean="0"/>
              <a:t>Образец заголовка</a:t>
            </a:r>
            <a:endParaRPr lang="ru-RU" noProof="0" dirty="0"/>
          </a:p>
        </p:txBody>
      </p:sp>
      <p:sp>
        <p:nvSpPr>
          <p:cNvPr id="3" name="Объект 2"/>
          <p:cNvSpPr>
            <a:spLocks noGrp="1"/>
          </p:cNvSpPr>
          <p:nvPr>
            <p:ph idx="1"/>
          </p:nvPr>
        </p:nvSpPr>
        <p:spPr>
          <a:xfrm>
            <a:off x="685800" y="1803401"/>
            <a:ext cx="7772400" cy="4470400"/>
          </a:xfrm>
        </p:spPr>
        <p:txBody>
          <a:bodyPr/>
          <a:lstStyle>
            <a:lvl5pPr>
              <a:defRPr/>
            </a:lvl5pPr>
            <a:lvl6pPr>
              <a:defRPr/>
            </a:lvl6pPr>
            <a:lvl7pPr>
              <a:defRPr/>
            </a:lvl7pPr>
            <a:lvl8pPr>
              <a:defRPr/>
            </a:lvl8pPr>
            <a:lvl9pPr>
              <a:defRPr/>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1" name="Равнобедренный треугольник 5"/>
          <p:cNvSpPr/>
          <p:nvPr/>
        </p:nvSpPr>
        <p:spPr>
          <a:xfrm>
            <a:off x="-1205" y="-1115"/>
            <a:ext cx="9145184"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914400" y="1524001"/>
            <a:ext cx="7315200" cy="1992597"/>
          </a:xfrm>
        </p:spPr>
        <p:txBody>
          <a:bodyPr anchor="b" anchorCtr="0">
            <a:noAutofit/>
          </a:bodyPr>
          <a:lstStyle>
            <a:lvl1pPr algn="ctr">
              <a:defRPr sz="4400" b="0" cap="all" baseline="0"/>
            </a:lvl1pPr>
          </a:lstStyle>
          <a:p>
            <a:r>
              <a:rPr lang="ru-RU" noProof="0" smtClean="0"/>
              <a:t>Образец заголовка</a:t>
            </a:r>
            <a:endParaRPr lang="ru-RU" noProof="0" dirty="0"/>
          </a:p>
        </p:txBody>
      </p:sp>
      <p:sp>
        <p:nvSpPr>
          <p:cNvPr id="3" name="Текст 2"/>
          <p:cNvSpPr>
            <a:spLocks noGrp="1"/>
          </p:cNvSpPr>
          <p:nvPr>
            <p:ph type="body" idx="1"/>
          </p:nvPr>
        </p:nvSpPr>
        <p:spPr>
          <a:xfrm>
            <a:off x="914400" y="3632200"/>
            <a:ext cx="731520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ru-RU" noProof="0" smtClean="0"/>
              <a:t>Образец текста</a:t>
            </a:r>
          </a:p>
        </p:txBody>
      </p:sp>
      <p:sp>
        <p:nvSpPr>
          <p:cNvPr id="4" name="Дата 3"/>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82600"/>
            <a:ext cx="7772400" cy="1219200"/>
          </a:xfrm>
        </p:spPr>
        <p:txBody>
          <a:bodyPr/>
          <a:lstStyle/>
          <a:p>
            <a:r>
              <a:rPr lang="ru-RU" noProof="0" smtClean="0"/>
              <a:t>Образец заголовка</a:t>
            </a:r>
            <a:endParaRPr lang="ru-RU" noProof="0" dirty="0"/>
          </a:p>
        </p:txBody>
      </p:sp>
      <p:sp>
        <p:nvSpPr>
          <p:cNvPr id="3" name="Объект 2"/>
          <p:cNvSpPr>
            <a:spLocks noGrp="1"/>
          </p:cNvSpPr>
          <p:nvPr>
            <p:ph sz="half" idx="1"/>
          </p:nvPr>
        </p:nvSpPr>
        <p:spPr>
          <a:xfrm>
            <a:off x="685800" y="1803401"/>
            <a:ext cx="3733800"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Объект 3"/>
          <p:cNvSpPr>
            <a:spLocks noGrp="1"/>
          </p:cNvSpPr>
          <p:nvPr>
            <p:ph sz="half" idx="2"/>
          </p:nvPr>
        </p:nvSpPr>
        <p:spPr>
          <a:xfrm>
            <a:off x="4724400" y="1803401"/>
            <a:ext cx="3733800"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5" name="Дата 4"/>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82600"/>
            <a:ext cx="7772400" cy="1219200"/>
          </a:xfrm>
        </p:spPr>
        <p:txBody>
          <a:bodyPr/>
          <a:lstStyle>
            <a:lvl1pPr>
              <a:defRPr/>
            </a:lvl1pPr>
          </a:lstStyle>
          <a:p>
            <a:r>
              <a:rPr lang="ru-RU" noProof="0" smtClean="0"/>
              <a:t>Образец заголовка</a:t>
            </a:r>
            <a:endParaRPr lang="ru-RU" noProof="0" dirty="0"/>
          </a:p>
        </p:txBody>
      </p:sp>
      <p:sp>
        <p:nvSpPr>
          <p:cNvPr id="3" name="Текст 2"/>
          <p:cNvSpPr>
            <a:spLocks noGrp="1"/>
          </p:cNvSpPr>
          <p:nvPr>
            <p:ph type="body" idx="1"/>
          </p:nvPr>
        </p:nvSpPr>
        <p:spPr>
          <a:xfrm>
            <a:off x="685800" y="1803400"/>
            <a:ext cx="37338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ru-RU" noProof="0" smtClean="0"/>
              <a:t>Образец текста</a:t>
            </a:r>
          </a:p>
        </p:txBody>
      </p:sp>
      <p:sp>
        <p:nvSpPr>
          <p:cNvPr id="4" name="Объект 3"/>
          <p:cNvSpPr>
            <a:spLocks noGrp="1"/>
          </p:cNvSpPr>
          <p:nvPr>
            <p:ph sz="half" idx="2"/>
          </p:nvPr>
        </p:nvSpPr>
        <p:spPr>
          <a:xfrm>
            <a:off x="685800" y="2717800"/>
            <a:ext cx="37338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5" name="Текст 4"/>
          <p:cNvSpPr>
            <a:spLocks noGrp="1"/>
          </p:cNvSpPr>
          <p:nvPr>
            <p:ph type="body" sz="quarter" idx="3"/>
          </p:nvPr>
        </p:nvSpPr>
        <p:spPr>
          <a:xfrm>
            <a:off x="4724400" y="1803400"/>
            <a:ext cx="37338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ru-RU" noProof="0" smtClean="0"/>
              <a:t>Образец текста</a:t>
            </a:r>
          </a:p>
        </p:txBody>
      </p:sp>
      <p:sp>
        <p:nvSpPr>
          <p:cNvPr id="6" name="Объект 5"/>
          <p:cNvSpPr>
            <a:spLocks noGrp="1"/>
          </p:cNvSpPr>
          <p:nvPr>
            <p:ph sz="quarter" idx="4"/>
          </p:nvPr>
        </p:nvSpPr>
        <p:spPr>
          <a:xfrm>
            <a:off x="4724400" y="2717800"/>
            <a:ext cx="37338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7" name="Дата 6"/>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82600"/>
            <a:ext cx="7772400" cy="1219200"/>
          </a:xfrm>
        </p:spPr>
        <p:txBody>
          <a:bodyPr/>
          <a:lstStyle/>
          <a:p>
            <a:r>
              <a:rPr lang="ru-RU" noProof="0" smtClean="0"/>
              <a:t>Образец заголовка</a:t>
            </a:r>
            <a:endParaRPr lang="ru-RU" noProof="0" dirty="0"/>
          </a:p>
        </p:txBody>
      </p:sp>
      <p:sp>
        <p:nvSpPr>
          <p:cNvPr id="3" name="Дата 2"/>
          <p:cNvSpPr>
            <a:spLocks noGrp="1"/>
          </p:cNvSpPr>
          <p:nvPr>
            <p:ph type="dt" sz="half" idx="10"/>
          </p:nvPr>
        </p:nvSpPr>
        <p:spPr/>
        <p:txBody>
          <a:bodyPr/>
          <a:lstStyle/>
          <a:p>
            <a:fld id="{2AEF88E2-36F9-4A8A-A7C2-6C442E64D61C}" type="datetimeFigureOut">
              <a:rPr lang="ru-RU" smtClean="0"/>
              <a:pPr/>
              <a:t>01.02.2015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CF15991-435B-4B26-B52F-8E40FDB58F13}" type="slidenum">
              <a:rPr lang="ru-RU" smtClean="0"/>
              <a:pPr/>
              <a:t>‹#›</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0" name="Прямоугольник 19"/>
          <p:cNvSpPr/>
          <p:nvPr/>
        </p:nvSpPr>
        <p:spPr>
          <a:xfrm>
            <a:off x="0" y="-1115"/>
            <a:ext cx="5715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5867400" y="482600"/>
            <a:ext cx="2971800" cy="1422400"/>
          </a:xfrm>
        </p:spPr>
        <p:txBody>
          <a:bodyPr anchor="b">
            <a:noAutofit/>
          </a:bodyPr>
          <a:lstStyle>
            <a:lvl1pPr algn="l">
              <a:defRPr sz="3200" b="0"/>
            </a:lvl1pPr>
          </a:lstStyle>
          <a:p>
            <a:r>
              <a:rPr lang="ru-RU" noProof="0" smtClean="0"/>
              <a:t>Образец заголовка</a:t>
            </a:r>
            <a:endParaRPr lang="ru-RU" noProof="0" dirty="0"/>
          </a:p>
        </p:txBody>
      </p:sp>
      <p:sp>
        <p:nvSpPr>
          <p:cNvPr id="3" name="Объект 2"/>
          <p:cNvSpPr>
            <a:spLocks noGrp="1"/>
          </p:cNvSpPr>
          <p:nvPr>
            <p:ph idx="1"/>
          </p:nvPr>
        </p:nvSpPr>
        <p:spPr bwMode="white">
          <a:xfrm>
            <a:off x="381000" y="482600"/>
            <a:ext cx="495300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Текст 3"/>
          <p:cNvSpPr>
            <a:spLocks noGrp="1"/>
          </p:cNvSpPr>
          <p:nvPr>
            <p:ph type="body" sz="half" idx="2"/>
          </p:nvPr>
        </p:nvSpPr>
        <p:spPr>
          <a:xfrm>
            <a:off x="5867400" y="2108200"/>
            <a:ext cx="2971800"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ru-RU" noProof="0" smtClean="0"/>
              <a:t>Образец текста</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Равнобедренный треугольник 5"/>
          <p:cNvSpPr/>
          <p:nvPr/>
        </p:nvSpPr>
        <p:spPr>
          <a:xfrm>
            <a:off x="-1205" y="-1115"/>
            <a:ext cx="9145184"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9" name="Прямоугольник 8"/>
          <p:cNvSpPr/>
          <p:nvPr/>
        </p:nvSpPr>
        <p:spPr>
          <a:xfrm>
            <a:off x="0" y="-1115"/>
            <a:ext cx="457138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4800600" y="1905000"/>
            <a:ext cx="3886200" cy="1727200"/>
          </a:xfrm>
        </p:spPr>
        <p:txBody>
          <a:bodyPr anchor="b" anchorCtr="0">
            <a:normAutofit/>
          </a:bodyPr>
          <a:lstStyle>
            <a:lvl1pPr algn="l">
              <a:defRPr sz="3200" b="0"/>
            </a:lvl1pPr>
          </a:lstStyle>
          <a:p>
            <a:r>
              <a:rPr lang="ru-RU" noProof="0" smtClean="0"/>
              <a:t>Образец заголовка</a:t>
            </a:r>
            <a:endParaRPr lang="ru-RU" noProof="0" dirty="0"/>
          </a:p>
        </p:txBody>
      </p:sp>
      <p:sp>
        <p:nvSpPr>
          <p:cNvPr id="3" name="Рисунок 2"/>
          <p:cNvSpPr>
            <a:spLocks noGrp="1"/>
          </p:cNvSpPr>
          <p:nvPr>
            <p:ph type="pic" idx="1"/>
          </p:nvPr>
        </p:nvSpPr>
        <p:spPr>
          <a:xfrm>
            <a:off x="381001" y="482601"/>
            <a:ext cx="3809386"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ru-RU" noProof="0" dirty="0" smtClean="0"/>
              <a:t>Вставка рисунка</a:t>
            </a:r>
            <a:endParaRPr lang="ru-RU" noProof="0" dirty="0"/>
          </a:p>
        </p:txBody>
      </p:sp>
      <p:sp>
        <p:nvSpPr>
          <p:cNvPr id="4" name="Текст 3"/>
          <p:cNvSpPr>
            <a:spLocks noGrp="1"/>
          </p:cNvSpPr>
          <p:nvPr>
            <p:ph type="body" sz="half" idx="2"/>
          </p:nvPr>
        </p:nvSpPr>
        <p:spPr>
          <a:xfrm>
            <a:off x="4800600" y="3733800"/>
            <a:ext cx="3886200"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ru-RU" noProof="0" smtClean="0"/>
              <a:t>Образец текста</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82600"/>
            <a:ext cx="7772400" cy="1219200"/>
          </a:xfrm>
          <a:prstGeom prst="rect">
            <a:avLst/>
          </a:prstGeom>
          <a:effectLst/>
        </p:spPr>
        <p:txBody>
          <a:bodyPr vert="horz" lIns="121899" tIns="60949" rIns="121899" bIns="60949" rtlCol="0" anchor="b" anchorCtr="0">
            <a:normAutofit/>
          </a:bodyPr>
          <a:lstStyle/>
          <a:p>
            <a:r>
              <a:rPr lang="ru-RU" noProof="0" dirty="0" smtClean="0"/>
              <a:t>Образец заголовка</a:t>
            </a:r>
            <a:endParaRPr lang="ru-RU" noProof="0" dirty="0"/>
          </a:p>
        </p:txBody>
      </p:sp>
      <p:sp>
        <p:nvSpPr>
          <p:cNvPr id="3" name="Текст 2"/>
          <p:cNvSpPr>
            <a:spLocks noGrp="1"/>
          </p:cNvSpPr>
          <p:nvPr>
            <p:ph type="body" idx="1"/>
          </p:nvPr>
        </p:nvSpPr>
        <p:spPr>
          <a:xfrm>
            <a:off x="685800" y="1803401"/>
            <a:ext cx="7772400" cy="4470400"/>
          </a:xfrm>
          <a:prstGeom prst="rect">
            <a:avLst/>
          </a:prstGeom>
        </p:spPr>
        <p:txBody>
          <a:bodyPr vert="horz" lIns="121899" tIns="60949" rIns="121899" bIns="60949" rtlCol="0">
            <a:normAutofit/>
          </a:bodyPr>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
        <p:nvSpPr>
          <p:cNvPr id="4" name="Дата 3"/>
          <p:cNvSpPr>
            <a:spLocks noGrp="1"/>
          </p:cNvSpPr>
          <p:nvPr>
            <p:ph type="dt" sz="half" idx="2"/>
          </p:nvPr>
        </p:nvSpPr>
        <p:spPr>
          <a:xfrm>
            <a:off x="6553200" y="6375400"/>
            <a:ext cx="1066800" cy="195072"/>
          </a:xfrm>
          <a:prstGeom prst="rect">
            <a:avLst/>
          </a:prstGeom>
        </p:spPr>
        <p:txBody>
          <a:bodyPr vert="horz" lIns="121899" tIns="60949" rIns="121899" bIns="60949" rtlCol="0" anchor="ctr"/>
          <a:lstStyle>
            <a:lvl1pPr algn="r">
              <a:defRPr sz="1100">
                <a:solidFill>
                  <a:schemeClr val="tx1"/>
                </a:solidFill>
              </a:defRPr>
            </a:lvl1pPr>
          </a:lstStyle>
          <a:p>
            <a:fld id="{2AEF88E2-36F9-4A8A-A7C2-6C442E64D61C}" type="datetimeFigureOut">
              <a:rPr lang="ru-RU" smtClean="0"/>
              <a:pPr/>
              <a:t>01.02.2015</a:t>
            </a:fld>
            <a:endParaRPr lang="ru-RU" dirty="0"/>
          </a:p>
        </p:txBody>
      </p:sp>
      <p:sp>
        <p:nvSpPr>
          <p:cNvPr id="5" name="Нижний колонтитул 4"/>
          <p:cNvSpPr>
            <a:spLocks noGrp="1"/>
          </p:cNvSpPr>
          <p:nvPr>
            <p:ph type="ftr" sz="quarter" idx="3"/>
          </p:nvPr>
        </p:nvSpPr>
        <p:spPr>
          <a:xfrm>
            <a:off x="685801" y="6375400"/>
            <a:ext cx="5562600" cy="195072"/>
          </a:xfrm>
          <a:prstGeom prst="rect">
            <a:avLst/>
          </a:prstGeom>
        </p:spPr>
        <p:txBody>
          <a:bodyPr vert="horz" lIns="121899" tIns="60949" rIns="121899" bIns="60949" rtlCol="0" anchor="ctr"/>
          <a:lstStyle>
            <a:lvl1pPr algn="l">
              <a:defRPr sz="1100">
                <a:solidFill>
                  <a:schemeClr val="tx1"/>
                </a:solidFill>
              </a:defRPr>
            </a:lvl1pPr>
          </a:lstStyle>
          <a:p>
            <a:endParaRPr lang="ru-RU" dirty="0"/>
          </a:p>
        </p:txBody>
      </p:sp>
      <p:sp>
        <p:nvSpPr>
          <p:cNvPr id="6" name="Номер слайда 5"/>
          <p:cNvSpPr>
            <a:spLocks noGrp="1"/>
          </p:cNvSpPr>
          <p:nvPr>
            <p:ph type="sldNum" sz="quarter" idx="4"/>
          </p:nvPr>
        </p:nvSpPr>
        <p:spPr>
          <a:xfrm>
            <a:off x="7833360" y="6375400"/>
            <a:ext cx="624840" cy="195072"/>
          </a:xfrm>
          <a:prstGeom prst="rect">
            <a:avLst/>
          </a:prstGeom>
        </p:spPr>
        <p:txBody>
          <a:bodyPr vert="horz" lIns="121899" tIns="60949" rIns="121899" bIns="60949" rtlCol="0" anchor="ctr"/>
          <a:lstStyle>
            <a:lvl1pPr algn="r">
              <a:defRPr sz="1100">
                <a:solidFill>
                  <a:schemeClr val="tx1"/>
                </a:solidFill>
              </a:defRPr>
            </a:lvl1pPr>
          </a:lstStyle>
          <a:p>
            <a:fld id="{7CF15991-435B-4B26-B52F-8E40FDB58F13}"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9600" dirty="0" err="1" smtClean="0"/>
              <a:t>Cubisme</a:t>
            </a:r>
            <a:endParaRPr lang="ru-RU" sz="9600" dirty="0"/>
          </a:p>
        </p:txBody>
      </p:sp>
      <p:sp>
        <p:nvSpPr>
          <p:cNvPr id="4" name="Подзаголовок 3"/>
          <p:cNvSpPr>
            <a:spLocks noGrp="1"/>
          </p:cNvSpPr>
          <p:nvPr>
            <p:ph type="subTitle" idx="1"/>
          </p:nvPr>
        </p:nvSpPr>
        <p:spPr/>
        <p:txBody>
          <a:bodyPr/>
          <a:lstStyle/>
          <a:p>
            <a:endParaRPr lang="ru-RU"/>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685800" y="1803400"/>
          <a:ext cx="77724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Cubism_Female.jpg"/>
          <p:cNvPicPr>
            <a:picLocks noChangeAspect="1"/>
          </p:cNvPicPr>
          <p:nvPr/>
        </p:nvPicPr>
        <p:blipFill>
          <a:blip r:embed="rId2" cstate="print"/>
          <a:stretch>
            <a:fillRect/>
          </a:stretch>
        </p:blipFill>
        <p:spPr>
          <a:xfrm>
            <a:off x="285720" y="142852"/>
            <a:ext cx="4357718" cy="4357718"/>
          </a:xfrm>
          <a:prstGeom prst="rect">
            <a:avLst/>
          </a:prstGeom>
        </p:spPr>
      </p:pic>
      <p:pic>
        <p:nvPicPr>
          <p:cNvPr id="7" name="Рисунок 6" descr="cub.jpg"/>
          <p:cNvPicPr>
            <a:picLocks noChangeAspect="1"/>
          </p:cNvPicPr>
          <p:nvPr/>
        </p:nvPicPr>
        <p:blipFill>
          <a:blip r:embed="rId3"/>
          <a:stretch>
            <a:fillRect/>
          </a:stretch>
        </p:blipFill>
        <p:spPr>
          <a:xfrm>
            <a:off x="5286380" y="214290"/>
            <a:ext cx="3510183" cy="4393214"/>
          </a:xfrm>
          <a:prstGeom prst="rect">
            <a:avLst/>
          </a:prstGeom>
        </p:spPr>
      </p:pic>
      <p:sp>
        <p:nvSpPr>
          <p:cNvPr id="10" name="Прямоугольник 9"/>
          <p:cNvSpPr/>
          <p:nvPr/>
        </p:nvSpPr>
        <p:spPr>
          <a:xfrm>
            <a:off x="4572000" y="4643446"/>
            <a:ext cx="4572000" cy="1200329"/>
          </a:xfrm>
          <a:prstGeom prst="rect">
            <a:avLst/>
          </a:prstGeom>
        </p:spPr>
        <p:txBody>
          <a:bodyPr wrap="square">
            <a:spAutoFit/>
          </a:bodyPr>
          <a:lstStyle/>
          <a:p>
            <a:pPr lvl="0" algn="r"/>
            <a:r>
              <a:rPr lang="en-US" dirty="0" smtClean="0"/>
              <a:t>The most outstanding representatives of cubism and its founders believe the two great artists - Pablo Picasso and Georges Braque.</a:t>
            </a:r>
            <a:endParaRPr lang="ru-RU" dirty="0"/>
          </a:p>
        </p:txBody>
      </p:sp>
      <p:sp>
        <p:nvSpPr>
          <p:cNvPr id="8" name="Прямоугольник 7"/>
          <p:cNvSpPr/>
          <p:nvPr/>
        </p:nvSpPr>
        <p:spPr>
          <a:xfrm>
            <a:off x="285720" y="4714884"/>
            <a:ext cx="4572000" cy="1200329"/>
          </a:xfrm>
          <a:prstGeom prst="rect">
            <a:avLst/>
          </a:prstGeom>
        </p:spPr>
        <p:txBody>
          <a:bodyPr>
            <a:spAutoFit/>
          </a:bodyPr>
          <a:lstStyle/>
          <a:p>
            <a:r>
              <a:rPr lang="en-US" dirty="0" smtClean="0"/>
              <a:t>The main objective of the work of artists-Cubists was to create a new reality, through the renunciation of reality, not its comprehension.</a:t>
            </a:r>
            <a:endParaRPr lang="ru-R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669455_640.jpg"/>
          <p:cNvPicPr>
            <a:picLocks noGrp="1" noChangeAspect="1"/>
          </p:cNvPicPr>
          <p:nvPr>
            <p:ph idx="1"/>
          </p:nvPr>
        </p:nvPicPr>
        <p:blipFill>
          <a:blip r:embed="rId2"/>
          <a:stretch>
            <a:fillRect/>
          </a:stretch>
        </p:blipFill>
        <p:spPr>
          <a:xfrm>
            <a:off x="285720" y="214290"/>
            <a:ext cx="4385303" cy="4429156"/>
          </a:xfrm>
        </p:spPr>
      </p:pic>
      <p:sp>
        <p:nvSpPr>
          <p:cNvPr id="5" name="TextBox 4"/>
          <p:cNvSpPr txBox="1"/>
          <p:nvPr/>
        </p:nvSpPr>
        <p:spPr>
          <a:xfrm>
            <a:off x="285720" y="4929198"/>
            <a:ext cx="4429156" cy="86793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nSpc>
                <a:spcPct val="90000"/>
              </a:lnSpc>
            </a:pPr>
            <a:r>
              <a:rPr lang="en-US" sz="2800" i="1" dirty="0" smtClean="0"/>
              <a:t>Picasso "Les Demoiselles </a:t>
            </a:r>
            <a:r>
              <a:rPr lang="en-US" sz="2800" i="1" dirty="0" err="1" smtClean="0"/>
              <a:t>d'Avignon</a:t>
            </a:r>
            <a:r>
              <a:rPr lang="en-US" sz="2800" i="1" dirty="0" smtClean="0"/>
              <a:t>"</a:t>
            </a:r>
            <a:endParaRPr lang="ru-RU" sz="2800" i="1" dirty="0"/>
          </a:p>
        </p:txBody>
      </p:sp>
      <p:pic>
        <p:nvPicPr>
          <p:cNvPr id="6" name="Рисунок 5" descr="2841.jpg"/>
          <p:cNvPicPr>
            <a:picLocks noChangeAspect="1"/>
          </p:cNvPicPr>
          <p:nvPr/>
        </p:nvPicPr>
        <p:blipFill>
          <a:blip r:embed="rId3"/>
          <a:stretch>
            <a:fillRect/>
          </a:stretch>
        </p:blipFill>
        <p:spPr>
          <a:xfrm>
            <a:off x="5143504" y="214290"/>
            <a:ext cx="3608900" cy="4357718"/>
          </a:xfrm>
          <a:prstGeom prst="rect">
            <a:avLst/>
          </a:prstGeom>
        </p:spPr>
      </p:pic>
      <p:sp>
        <p:nvSpPr>
          <p:cNvPr id="8" name="TextBox 7"/>
          <p:cNvSpPr txBox="1"/>
          <p:nvPr/>
        </p:nvSpPr>
        <p:spPr>
          <a:xfrm>
            <a:off x="5286380" y="5072074"/>
            <a:ext cx="3500462" cy="4801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nSpc>
                <a:spcPct val="90000"/>
              </a:lnSpc>
            </a:pPr>
            <a:r>
              <a:rPr lang="en-US" sz="2800" i="1" dirty="0" smtClean="0"/>
              <a:t>Picasso </a:t>
            </a:r>
            <a:r>
              <a:rPr lang="en-US" sz="2800" i="1" dirty="0" smtClean="0"/>
              <a:t>"Guitar"</a:t>
            </a:r>
            <a:endParaRPr lang="ru-RU" sz="2800" i="1" u="sng"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430px-Gris2.jpg"/>
          <p:cNvPicPr>
            <a:picLocks noChangeAspect="1"/>
          </p:cNvPicPr>
          <p:nvPr/>
        </p:nvPicPr>
        <p:blipFill>
          <a:blip r:embed="rId2"/>
          <a:stretch>
            <a:fillRect/>
          </a:stretch>
        </p:blipFill>
        <p:spPr>
          <a:xfrm>
            <a:off x="428596" y="357166"/>
            <a:ext cx="3641072" cy="5072098"/>
          </a:xfrm>
          <a:prstGeom prst="rect">
            <a:avLst/>
          </a:prstGeom>
        </p:spPr>
      </p:pic>
      <p:pic>
        <p:nvPicPr>
          <p:cNvPr id="5" name="Рисунок 4" descr="386px-Kubista,_Bohumil_-_Pierot_(1911).jpg"/>
          <p:cNvPicPr>
            <a:picLocks noChangeAspect="1"/>
          </p:cNvPicPr>
          <p:nvPr/>
        </p:nvPicPr>
        <p:blipFill>
          <a:blip r:embed="rId3"/>
          <a:stretch>
            <a:fillRect/>
          </a:stretch>
        </p:blipFill>
        <p:spPr>
          <a:xfrm>
            <a:off x="5214942" y="428604"/>
            <a:ext cx="3268498" cy="5072098"/>
          </a:xfrm>
          <a:prstGeom prst="rect">
            <a:avLst/>
          </a:prstGeom>
        </p:spPr>
      </p:pic>
      <p:sp>
        <p:nvSpPr>
          <p:cNvPr id="6" name="Прямоугольник 5"/>
          <p:cNvSpPr/>
          <p:nvPr/>
        </p:nvSpPr>
        <p:spPr>
          <a:xfrm>
            <a:off x="500034" y="5715016"/>
            <a:ext cx="3571900" cy="707886"/>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n-US" sz="2000" b="1" i="1" dirty="0" smtClean="0"/>
              <a:t>Juan Gris "The man in the cafe"</a:t>
            </a:r>
            <a:endParaRPr lang="ru-RU" sz="2000" b="1" i="1" dirty="0"/>
          </a:p>
        </p:txBody>
      </p:sp>
      <p:sp>
        <p:nvSpPr>
          <p:cNvPr id="7" name="Прямоугольник 6"/>
          <p:cNvSpPr/>
          <p:nvPr/>
        </p:nvSpPr>
        <p:spPr>
          <a:xfrm>
            <a:off x="5786446" y="5786454"/>
            <a:ext cx="2588978" cy="400110"/>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r>
              <a:rPr lang="en-US" sz="2000" b="1" i="1" dirty="0" smtClean="0"/>
              <a:t>B. </a:t>
            </a:r>
            <a:r>
              <a:rPr lang="en-US" sz="2000" b="1" i="1" dirty="0" err="1" smtClean="0"/>
              <a:t>Kubišta</a:t>
            </a:r>
            <a:r>
              <a:rPr lang="en-US" sz="2000" b="1" i="1" dirty="0" smtClean="0"/>
              <a:t>. "</a:t>
            </a:r>
            <a:r>
              <a:rPr lang="en-US" sz="2000" b="1" i="1" dirty="0" err="1" smtClean="0"/>
              <a:t>Pierrot</a:t>
            </a:r>
            <a:r>
              <a:rPr lang="en-US" sz="2000" b="1" i="1" dirty="0" smtClean="0"/>
              <a:t>" </a:t>
            </a:r>
            <a:r>
              <a:rPr lang="ru-RU" dirty="0"/>
              <a:t> </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2">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RedRadial_16x9">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Тема2</Template>
  <TotalTime>323</TotalTime>
  <Words>165</Words>
  <Application>Microsoft Office PowerPoint</Application>
  <PresentationFormat>Экран (4:3)</PresentationFormat>
  <Paragraphs>10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Тема2</vt:lpstr>
      <vt:lpstr>Cubisme</vt:lpstr>
      <vt:lpstr>Слайд 2</vt:lpstr>
      <vt:lpstr>Слайд 3</vt:lpstr>
      <vt:lpstr>Слайд 4</vt:lpstr>
      <vt:lpstr>Слайд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Кубизм</dc:title>
  <dc:creator>Admin</dc:creator>
  <cp:lastModifiedBy>PCPC</cp:lastModifiedBy>
  <cp:revision>11</cp:revision>
  <dcterms:created xsi:type="dcterms:W3CDTF">2014-05-15T14:36:56Z</dcterms:created>
  <dcterms:modified xsi:type="dcterms:W3CDTF">2015-02-01T23:00:35Z</dcterms:modified>
</cp:coreProperties>
</file>