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13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64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7891-B7C1-4331-9419-7ECFBD9FEDFE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58FF-EFD9-4592-963A-9DEEF7DD5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7891-B7C1-4331-9419-7ECFBD9FEDFE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58FF-EFD9-4592-963A-9DEEF7DD5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7891-B7C1-4331-9419-7ECFBD9FEDFE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58FF-EFD9-4592-963A-9DEEF7DD5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7891-B7C1-4331-9419-7ECFBD9FEDFE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58FF-EFD9-4592-963A-9DEEF7DD5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7891-B7C1-4331-9419-7ECFBD9FEDFE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58FF-EFD9-4592-963A-9DEEF7DD5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7891-B7C1-4331-9419-7ECFBD9FEDFE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58FF-EFD9-4592-963A-9DEEF7DD5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7891-B7C1-4331-9419-7ECFBD9FEDFE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58FF-EFD9-4592-963A-9DEEF7DD5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7891-B7C1-4331-9419-7ECFBD9FEDFE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58FF-EFD9-4592-963A-9DEEF7DD5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7891-B7C1-4331-9419-7ECFBD9FEDFE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58FF-EFD9-4592-963A-9DEEF7DD5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7891-B7C1-4331-9419-7ECFBD9FEDFE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58FF-EFD9-4592-963A-9DEEF7DD5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7891-B7C1-4331-9419-7ECFBD9FEDFE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58FF-EFD9-4592-963A-9DEEF7DD5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67891-B7C1-4331-9419-7ECFBD9FEDFE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458FF-EFD9-4592-963A-9DEEF7DD5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doboi.net/uploads/hd/121616_chudo_sveta_tadj_mah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71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3140968"/>
            <a:ext cx="2880320" cy="1082551"/>
          </a:xfrm>
          <a:scene3d>
            <a:camera prst="perspectiveRelaxedModerately"/>
            <a:lightRig rig="threePt" dir="t"/>
          </a:scene3d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8000" b="1" dirty="0" smtClean="0">
                <a:ln w="5080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Індія</a:t>
            </a:r>
            <a:endParaRPr lang="ru-RU" sz="8000" b="1" dirty="0">
              <a:ln w="50800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797152"/>
            <a:ext cx="8640960" cy="1368152"/>
          </a:xfrm>
          <a:scene3d>
            <a:camera prst="perspectiveRelaxed"/>
            <a:lightRig rig="threePt" dir="t"/>
          </a:scene3d>
        </p:spPr>
        <p:txBody>
          <a:bodyPr>
            <a:noAutofit/>
          </a:bodyPr>
          <a:lstStyle/>
          <a:p>
            <a:r>
              <a:rPr lang="uk-UA" sz="4000" b="1" dirty="0" smtClean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Токар Володимир</a:t>
            </a:r>
          </a:p>
          <a:p>
            <a:r>
              <a:rPr lang="uk-UA" sz="4000" b="1" dirty="0" smtClean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Роботу виконав учень 10-А класу</a:t>
            </a:r>
            <a:endParaRPr lang="ru-RU" sz="4000" b="1" dirty="0">
              <a:ln>
                <a:solidFill>
                  <a:schemeClr val="tx1">
                    <a:lumMod val="95000"/>
                  </a:schemeClr>
                </a:solidFill>
              </a:ln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otpusk.com/mappics/37338700_11256783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3" y="642918"/>
            <a:ext cx="5314279" cy="564360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1928802"/>
            <a:ext cx="335758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берегову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лінію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завдовжки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7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тисяч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кілометрів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кордони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Пакистаном 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заході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Китаєм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Непалом 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Бутаном 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північному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сході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Бангладеш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М'янмою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сході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1.goodfon.ru/image/471130-2560x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6858047" cy="428627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4643446"/>
            <a:ext cx="871543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Рельєф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 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гірська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Гімалаї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на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північному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кордоні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річкові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долини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Ґанґу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Брахмапутри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плато Декан на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Нармада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західним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східним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хребтами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Гат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на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заході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пустеля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357826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Найвища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точка — гора 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Чогорі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на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півночі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(на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кордоні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Китаєм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 — 8611 м.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5602" name="Picture 2" descr="http://www.diletant.ru/upload/medialibrary/8cf/8cf1f2a3b3b0e8eae89cc4adf5a018f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6786610" cy="5089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складу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входять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Андаманські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Нікобарські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острови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острови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Лакшадвіп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6626" name="Picture 2" descr="http://static.tonkosti.ru/images/b/bd/%D0%9A%D0%B0%D0%BB%D1%8C%D0%BF%D0%B5%D0%BD%D0%B8,_%D0%BE%D1%81%D1%82%D1%80%D0%BE%D0%B2%D0%B0_%D0%9B%D0%B0%D0%BA%D1%88%D0%B0%D0%B4%D0%B2%D0%B8%D0%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3143272" cy="2357454"/>
          </a:xfrm>
          <a:prstGeom prst="rect">
            <a:avLst/>
          </a:prstGeom>
          <a:noFill/>
        </p:spPr>
      </p:pic>
      <p:pic>
        <p:nvPicPr>
          <p:cNvPr id="26628" name="Picture 4" descr="http://static.tonkosti.ru/images/5/5f/%D0%92%D0%B8%D0%B4_%D0%BD%D0%B0_%D0%BE%D1%81%D1%82%D1%80%D0%BE%D0%B2%D0%B0_%D0%9B%D0%B0%D0%BA%D1%88%D0%B0%D0%B4%D0%B2%D0%B8%D0%B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6286" y="1428736"/>
            <a:ext cx="3271928" cy="2453946"/>
          </a:xfrm>
          <a:prstGeom prst="rect">
            <a:avLst/>
          </a:prstGeom>
          <a:noFill/>
        </p:spPr>
      </p:pic>
      <p:pic>
        <p:nvPicPr>
          <p:cNvPr id="26630" name="Picture 6" descr="http://static.tonkosti.ru/images/2/26/%D0%9E%D1%81%D1%82%D1%80%D0%BE%D0%B2_%D0%A5%D1%8D%D0%B9%D0%B2%D0%BB%D0%BE%D0%BA,_%D0%90%D0%BD%D0%B4%D0%B0%D0%BC%D0%B0%D0%BD%D1%81%D0%BA%D0%B8%D0%B5_%D0%B8_%D0%9D%D0%B8%D0%BA%D0%BE%D0%B1%D0%B0%D1%80%D1%81%D0%BA%D0%B8%D0%B5_%D0%BE%D1%81%D1%82%D1%80%D0%BE%D0%B2%D0%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00504"/>
            <a:ext cx="3562305" cy="2671729"/>
          </a:xfrm>
          <a:prstGeom prst="rect">
            <a:avLst/>
          </a:prstGeom>
          <a:noFill/>
        </p:spPr>
      </p:pic>
      <p:pic>
        <p:nvPicPr>
          <p:cNvPr id="26632" name="Picture 8" descr="http://static.tonkosti.ru/images/c/c4/%D0%A0%D1%8B%D0%B1%D0%B0%D0%BB%D0%BA%D0%B0,_%D0%90%D0%BD%D0%B4%D0%B0%D0%BC%D0%B0%D0%BD%D1%81%D0%BA%D0%B8%D0%B5_%D0%B8_%D0%9D%D0%B8%D0%BA%D0%BE%D0%B1%D0%B0%D1%80%D1%81%D0%BA%D0%B8%D0%B5_%D0%BE%D1%81%D1%82%D1%80%D0%BE%D0%B2%D0%B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4071942"/>
            <a:ext cx="4429088" cy="2601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857760"/>
            <a:ext cx="8572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двопалатний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діючий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парламент схожий в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своїх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функціях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особливостях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Вестмінстерського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типу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парламентської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7650" name="Picture 2" descr="http://tury.asia/wp-content/uploads/2008/12/politics-govern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00042"/>
            <a:ext cx="5524539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572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Індії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головою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обирається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непрямими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виборами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 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колегію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виборців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на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п'ятирічний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термін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Прем'єр-міністр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Індії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головою уряду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здійснює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виконавчі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призначається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президентом, 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прем'єр-міністр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вибирається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партією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політичним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союзом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партій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складають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більшість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 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нижній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палаті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парламенту. 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Виконавча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складається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зпрезидента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віце-президента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 Ради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Міністрів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Індії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на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прем'єр-міністром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Будь-який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міністр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при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отриманні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портфеля повинен бути членом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однієї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палат парламенту.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http://static.cntraveller.ru/iblock/834/834475838cf21d7280d450c736e167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928934"/>
            <a:ext cx="5643602" cy="3764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572140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Військовики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повністю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складаються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добровольців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загальної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військової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повинності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не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існує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9698" name="Picture 2" descr="http://gdb.rferl.org/06BC103A-EBBB-4D75-8906-8C1EBBEDB7FD_mw1024_n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7072362" cy="4724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688" y="4357694"/>
            <a:ext cx="88583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аграрно-індустріальна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Структура ВВП в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кінці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de-DE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XX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ст. (%):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гірничодобувна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пром-сть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2,1;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обробна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пром-сть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15,2;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32;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енергетика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1,6;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будівництво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4,2;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торгівля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13,6; транспорт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зв'язок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5,2;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26,1.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22" name="Picture 2" descr="http://tiger-news.info/uploads/posts/2009-09/1253380069_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5286412" cy="3964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42918"/>
            <a:ext cx="55007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Індійська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архітектура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однією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областей, у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найяскравіше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представлена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розмаїтність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індійської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архітектурних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пам'ятників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включаючи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монументи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 Тадж-Махал 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приклади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монгольської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південно-індійської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архітектури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являють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собою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змішання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древніх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різнорідних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місцевих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традицій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різних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регіонів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зарубіжжя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746" name="AutoShape 2" descr="http://loveopium.ru/content/2012/10/taj-mahal/21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http://loveopium.ru/content/2012/10/taj-mahal/21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://loveopium.ru/content/2012/10/taj-mahal/21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2" name="AutoShape 8" descr="http://loveopium.ru/content/2012/10/taj-mahal/21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4" name="AutoShape 10" descr="http://loveopium.ru/content/2012/10/taj-mahal/21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6" name="AutoShape 12" descr="http://loveopium.ru/content/2012/10/taj-mahal/21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8" name="AutoShape 14" descr="http://loveopium.ru/content/2012/10/taj-mahal/21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60" name="AutoShape 16" descr="http://loveopium.ru/content/2012/10/taj-mahal/21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://img1.cliparto.com/pic/xl/185416/3394478-indian-archite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000240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sunhome.ru/UsersGallery/wallpapers/228/hrami_ind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megaribolov.ru/images/siteimage/opisanie_vodoemov/enciklopediya_okeanov/indiyskiy_okean/indiyskiy_okean_photographiya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://www.otpusk.com/mappics/37338700_1125678319.jp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3609727" y="548680"/>
            <a:ext cx="5424488" cy="57606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196752"/>
            <a:ext cx="32758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Республіка Індія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</a:t>
            </a: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 в Південній Азії. На північному заході межує 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Пакистаном</a:t>
            </a: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на півночі — 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КНР,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Непалом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Бутаном; на сході — 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М'янмою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Бангладеш.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півдні 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вузька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Полкська протока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Манарська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затока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відділяють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 </a:t>
            </a: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 Шрі-Ланки. Протокою Грейт-Ченнел між 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островами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Великий Нікобар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Суматра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проходить морський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кордон </a:t>
            </a:r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 Індією 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Індонезією.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fotoart.org.ua/albums/userpics/india_photo_wallpapers_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nice-cool-pics.com/data/media/21/sweltering_heat__rajasthan__ind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antariva.com/wp-content/uploads/2013/05/1cfadad6b18bb4900cd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www.webmastergrade.com/wp-content/uploads/2009/09/India-Gadi-Sagar-Te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093" y="-28570"/>
            <a:ext cx="9182093" cy="6886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bali.ru/wp-content/uploads/2011/02/vodopad_goa_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nikitafirst.com.ua/sites/default/files/foto_country/World_Asia_Ledakh___India_008959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pegasdv.ru/upload/medialibrary/c04/yamuna_river_agra_india-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hdwpapers.com/download/agra_fort_india_wallpaper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astradantour.ru/upload/medialibrary/29f/tad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nevsepic.com.ua/uploads/posts/2012-04/1335687183-555666-red-fort-in-agra---india-view-to-taj-mah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9168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AF1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4941168"/>
            <a:ext cx="9144000" cy="19168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AF1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3356992"/>
            <a:ext cx="9144000" cy="19168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AF1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1556792"/>
            <a:ext cx="9144000" cy="19168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AF1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http://s.pikabu.ru/post_img/2014/01/08/12/1389209008_1035404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16632"/>
            <a:ext cx="1426126" cy="1373469"/>
          </a:xfrm>
          <a:prstGeom prst="rect">
            <a:avLst/>
          </a:prstGeom>
          <a:noFill/>
        </p:spPr>
      </p:pic>
      <p:pic>
        <p:nvPicPr>
          <p:cNvPr id="15364" name="Picture 4" descr="http://files.myopera.com/don_rumato_art/albums/250589/india_F152003_stable_ligh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1342049" cy="129614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123728" y="548680"/>
            <a:ext cx="56886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Площа: 3,2 млн. км ².</a:t>
            </a:r>
          </a:p>
        </p:txBody>
      </p:sp>
      <p:pic>
        <p:nvPicPr>
          <p:cNvPr id="15366" name="Picture 6" descr="http://indiatrek.ru/images/foto/130849863365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772815"/>
            <a:ext cx="2018388" cy="1512169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195736" y="2276872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Населення: 1,28 млрд. осіб.</a:t>
            </a:r>
          </a:p>
        </p:txBody>
      </p:sp>
      <p:pic>
        <p:nvPicPr>
          <p:cNvPr id="15368" name="Picture 8" descr="http://barkhatcruise.com/upload/2052373d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700808"/>
            <a:ext cx="1757958" cy="1681107"/>
          </a:xfrm>
          <a:prstGeom prst="rect">
            <a:avLst/>
          </a:prstGeom>
          <a:noFill/>
        </p:spPr>
      </p:pic>
      <p:pic>
        <p:nvPicPr>
          <p:cNvPr id="15370" name="Picture 10" descr="http://mitridat-tour.com.ua/files/scId%3D4t70id313/%D0%A2%D0%B0%D0%B4%D0%B6-%D0%9C%D0%B0%D1%85%D0%B0%D0%B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681412"/>
            <a:ext cx="2036168" cy="135812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411760" y="4005064"/>
            <a:ext cx="4817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Столиця: </a:t>
            </a:r>
            <a:r>
              <a:rPr lang="uk-UA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Нью-Делі</a:t>
            </a:r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5372" name="Picture 12" descr="http://vsviti.com.ua/wp-content/uploads/2012/03/1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645024"/>
            <a:ext cx="1997408" cy="1496617"/>
          </a:xfrm>
          <a:prstGeom prst="rect">
            <a:avLst/>
          </a:prstGeom>
          <a:noFill/>
        </p:spPr>
      </p:pic>
      <p:pic>
        <p:nvPicPr>
          <p:cNvPr id="15374" name="Picture 14" descr="http://www.ayurtour.ru/pictures/Image/001_Rupee_1997_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373216"/>
            <a:ext cx="1296144" cy="1296144"/>
          </a:xfrm>
          <a:prstGeom prst="rect">
            <a:avLst/>
          </a:prstGeom>
          <a:noFill/>
        </p:spPr>
      </p:pic>
      <p:pic>
        <p:nvPicPr>
          <p:cNvPr id="15376" name="Picture 16" descr="http://www.russiansanfran.com/ic/img.lenta.ru/news/2010/07/15/rupiah/pictur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6" y="5427222"/>
            <a:ext cx="1726332" cy="1294749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907704" y="5589240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Валюта: індійська рупія.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fotoart.org.ua/albums/userpics/india_foto_wallpapers_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4286256"/>
            <a:ext cx="6072230" cy="2123658"/>
          </a:xfrm>
          <a:prstGeom prst="rect">
            <a:avLst/>
          </a:prstGeom>
          <a:solidFill>
            <a:schemeClr val="tx1">
              <a:lumMod val="95000"/>
              <a:lumOff val="5000"/>
              <a:alpha val="39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Дякую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увагу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hi-IN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धन्यवाद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ru-RU" sz="66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pload.wikimedia.org/wikipedia/commons/5/51/India_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4314825" cy="287655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4048" y="188640"/>
            <a:ext cx="3672408" cy="612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8" name="Picture 4" descr="Файл:Emblem of India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0648"/>
            <a:ext cx="3528392" cy="599080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5536" y="4293096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Прапор і герб країни.</a:t>
            </a:r>
          </a:p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Гімн: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«Душа народу»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357298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Офіційна мова – гінді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 (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тимчасово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англійська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21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регіональна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uk-UA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400" dirty="0"/>
          </a:p>
        </p:txBody>
      </p:sp>
      <p:pic>
        <p:nvPicPr>
          <p:cNvPr id="4098" name="Picture 2" descr="http://dv-zvezda.su/uploads/posts/2013-03/zhiteli-egipetskoy-derevni-ezbat-al-gindi-ustroili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642918"/>
            <a:ext cx="2857500" cy="2000251"/>
          </a:xfrm>
          <a:prstGeom prst="rect">
            <a:avLst/>
          </a:prstGeom>
          <a:noFill/>
        </p:spPr>
      </p:pic>
      <p:pic>
        <p:nvPicPr>
          <p:cNvPr id="4100" name="Picture 4" descr="http://indian-movies.ru/uploads/posts/2012-02/1330290244_1965_hind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28934"/>
            <a:ext cx="3810000" cy="2857500"/>
          </a:xfrm>
          <a:prstGeom prst="rect">
            <a:avLst/>
          </a:prstGeom>
          <a:noFill/>
        </p:spPr>
      </p:pic>
      <p:pic>
        <p:nvPicPr>
          <p:cNvPr id="4102" name="Picture 6" descr="http://www.htravel.net.ua/assets/images/countries_additional/india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143248"/>
            <a:ext cx="4286250" cy="3371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51435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Членство у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міжнародних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організаціях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• ООН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• Рух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неприєднання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• ЮНІСЕФ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• ВООЗ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•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Міжнародна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організація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космічного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зв'язку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Інтерсупутник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•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Всесвітня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продовольча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програма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• МОП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• МБРР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• МАР</a:t>
            </a:r>
            <a:endParaRPr lang="ru-RU" sz="2800" dirty="0"/>
          </a:p>
        </p:txBody>
      </p:sp>
      <p:pic>
        <p:nvPicPr>
          <p:cNvPr id="3074" name="Picture 2" descr="http://antivirus.ua/sites/default/files/1c95e8b40f9f328288dd22bc13cded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85728"/>
            <a:ext cx="2786057" cy="2786058"/>
          </a:xfrm>
          <a:prstGeom prst="rect">
            <a:avLst/>
          </a:prstGeom>
          <a:noFill/>
        </p:spPr>
      </p:pic>
      <p:pic>
        <p:nvPicPr>
          <p:cNvPr id="3076" name="Picture 4" descr="http://image.zn.ua/media/images/original/Dec2012/501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00438"/>
            <a:ext cx="3429000" cy="2743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21495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Індія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колиска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деяких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найдавніших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цивілізацій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4000" dirty="0"/>
          </a:p>
        </p:txBody>
      </p:sp>
      <p:pic>
        <p:nvPicPr>
          <p:cNvPr id="4" name="Picture 2" descr="http://www.hdwallpapers.in/walls/agra_fort_india-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6286437" cy="4714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929198"/>
            <a:ext cx="84296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Офіційна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походить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древньоперського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слова </a:t>
            </a:r>
            <a:r>
              <a:rPr lang="ru-RU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хінду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яке у свою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чергу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походить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санскритського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Сіндгу</a:t>
            </a:r>
            <a:r>
              <a:rPr lang="hi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історичної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800" dirty="0"/>
          </a:p>
        </p:txBody>
      </p:sp>
      <p:pic>
        <p:nvPicPr>
          <p:cNvPr id="21506" name="Picture 2" descr="http://www.hdwallpapers.in/walls/the_taj_mahal_at_sunset_india-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28"/>
            <a:ext cx="6000685" cy="4500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500702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Індія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розташована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півдні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Євразійського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континенту, на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півострові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Індостан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http://s2.goodfon.ru/image/9072-2560x1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234804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143</Words>
  <Application>Microsoft Office PowerPoint</Application>
  <PresentationFormat>Экран (4:3)</PresentationFormat>
  <Paragraphs>39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Індія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Індія</dc:title>
  <dc:creator>Admin</dc:creator>
  <cp:lastModifiedBy>Вова</cp:lastModifiedBy>
  <cp:revision>23</cp:revision>
  <dcterms:created xsi:type="dcterms:W3CDTF">2014-01-30T20:33:30Z</dcterms:created>
  <dcterms:modified xsi:type="dcterms:W3CDTF">2014-02-06T22:03:58Z</dcterms:modified>
</cp:coreProperties>
</file>