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E65EC5-9CC5-4067-8548-55F04B2005C7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EE7835-BE23-453E-9F72-AC664DAF70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Індія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10-б класу </a:t>
            </a:r>
            <a:r>
              <a:rPr lang="uk-UA" dirty="0" err="1" smtClean="0"/>
              <a:t>Стоколюк</a:t>
            </a:r>
            <a:r>
              <a:rPr lang="uk-UA" dirty="0" smtClean="0"/>
              <a:t> Вікторія</a:t>
            </a:r>
            <a:endParaRPr lang="ru-RU" dirty="0"/>
          </a:p>
        </p:txBody>
      </p:sp>
      <p:pic>
        <p:nvPicPr>
          <p:cNvPr id="14338" name="Picture 2" descr="http://im1-tub-ua.yandex.net/i?id=89658834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381882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0" name="Picture 4" descr="http://im3-tub-ua.yandex.net/i?id=232033736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77072"/>
            <a:ext cx="3480389" cy="2088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im3-tub-ua.yandex.net/i?id=163602764-4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05064"/>
            <a:ext cx="6768752" cy="2469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4" name="Picture 6" descr="http://im5-tub-ua.yandex.net/i?id=432563674-3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48680"/>
            <a:ext cx="5003863" cy="3263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2920" y="3140968"/>
            <a:ext cx="1620808" cy="15773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2537" name="Picture 9" descr="C:\Documents and Settings\Admin\Local Settings\Temporary Internet Files\Content.IE5\AEPRL2U7\MM90035657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21088"/>
            <a:ext cx="1560173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9" name="Picture 11" descr="http://im5-tub-ua.yandex.net/i?id=173255072-2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76672"/>
            <a:ext cx="2448272" cy="346453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pic>
        <p:nvPicPr>
          <p:cNvPr id="23554" name="Picture 2" descr="http://im6-tub-ua.yandex.net/i?id=308144875-4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08912" cy="5088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Респу́бліка І́ндія</a:t>
            </a:r>
            <a:r>
              <a:rPr lang="vi-VN" dirty="0" smtClean="0"/>
              <a:t> </a:t>
            </a:r>
            <a:r>
              <a:rPr lang="en-US" dirty="0" smtClean="0"/>
              <a:t>— </a:t>
            </a:r>
            <a:r>
              <a:rPr lang="vi-VN" dirty="0" smtClean="0"/>
              <a:t>країна вПівденній Азії. </a:t>
            </a:r>
            <a:endParaRPr lang="ru-RU" dirty="0"/>
          </a:p>
        </p:txBody>
      </p:sp>
      <p:pic>
        <p:nvPicPr>
          <p:cNvPr id="1028" name="Picture 4" descr="http://im5-tub-ua.yandex.net/i?id=239437308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539" y="2708920"/>
            <a:ext cx="3936437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http://im0-tub-ua.yandex.net/i?id=307654318-2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196752"/>
            <a:ext cx="4968552" cy="3726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43808" y="2564904"/>
            <a:ext cx="345638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Індія</a:t>
            </a:r>
            <a:r>
              <a:rPr lang="ru-RU" b="1" dirty="0"/>
              <a:t/>
            </a:r>
            <a:br>
              <a:rPr lang="ru-RU" b="1" dirty="0"/>
            </a:br>
            <a:r>
              <a:rPr lang="en-US" b="1" dirty="0" err="1"/>
              <a:t>Bhâratîya</a:t>
            </a:r>
            <a:r>
              <a:rPr lang="en-US" b="1" dirty="0"/>
              <a:t> </a:t>
            </a:r>
            <a:r>
              <a:rPr lang="en-US" b="1" dirty="0" err="1"/>
              <a:t>Ganarâjya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err="1"/>
              <a:t>Бгарат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084168" y="2564904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434" name="Picture 2" descr="Герб Інд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731" y="548680"/>
            <a:ext cx="1742693" cy="2952328"/>
          </a:xfrm>
          <a:prstGeom prst="rect">
            <a:avLst/>
          </a:prstGeom>
          <a:noFill/>
        </p:spPr>
      </p:pic>
      <p:pic>
        <p:nvPicPr>
          <p:cNvPr id="18436" name="Picture 4" descr="Прапор Індії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59" y="332656"/>
            <a:ext cx="2928033" cy="194421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67544" y="4653136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Девіз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 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Нехай 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запанує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Істина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76256" y="378904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Г</a:t>
            </a:r>
            <a:r>
              <a:rPr lang="uk-UA" dirty="0" smtClean="0"/>
              <a:t>ерб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420888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Прапор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2699792" y="2492896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7-tub-ua.yandex.net/i?id=112813570-5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640000" cy="594495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Територія</a:t>
            </a:r>
            <a:r>
              <a:rPr lang="ru-RU" dirty="0" smtClean="0"/>
              <a:t> — 3 166 829 км² </a:t>
            </a:r>
            <a:endParaRPr lang="ru-RU" dirty="0" smtClean="0"/>
          </a:p>
          <a:p>
            <a:r>
              <a:rPr lang="ru-RU" b="1" dirty="0" err="1" smtClean="0"/>
              <a:t>Столиця</a:t>
            </a:r>
            <a:r>
              <a:rPr lang="ru-RU" dirty="0" smtClean="0"/>
              <a:t> — </a:t>
            </a:r>
            <a:r>
              <a:rPr lang="ru-RU" dirty="0" err="1" smtClean="0"/>
              <a:t>Нью-Делі</a:t>
            </a:r>
            <a:r>
              <a:rPr lang="ru-RU" dirty="0" smtClean="0"/>
              <a:t>.</a:t>
            </a:r>
            <a:endParaRPr lang="ru-RU" b="1" dirty="0" smtClean="0"/>
          </a:p>
          <a:p>
            <a:r>
              <a:rPr lang="ru-RU" b="1" dirty="0" err="1" smtClean="0"/>
              <a:t>Кількість</a:t>
            </a:r>
            <a:r>
              <a:rPr lang="ru-RU" b="1" dirty="0" smtClean="0"/>
              <a:t> </a:t>
            </a:r>
            <a:r>
              <a:rPr lang="ru-RU" b="1" dirty="0" err="1" smtClean="0"/>
              <a:t>населення</a:t>
            </a:r>
            <a:r>
              <a:rPr lang="ru-RU" dirty="0" smtClean="0"/>
              <a:t> — 1 млрд. 132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: Калькутта </a:t>
            </a:r>
            <a:r>
              <a:rPr lang="ru-RU" dirty="0" smtClean="0"/>
              <a:t>,</a:t>
            </a:r>
            <a:r>
              <a:rPr lang="ru-RU" dirty="0" smtClean="0"/>
              <a:t>  </a:t>
            </a:r>
            <a:r>
              <a:rPr lang="ru-RU" dirty="0" err="1" smtClean="0"/>
              <a:t>Ченнаї</a:t>
            </a:r>
            <a:r>
              <a:rPr lang="ru-RU" dirty="0" smtClean="0"/>
              <a:t> 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Хайдараба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Бенґалуру</a:t>
            </a:r>
            <a:r>
              <a:rPr lang="ru-RU" dirty="0" smtClean="0"/>
              <a:t> ,</a:t>
            </a:r>
            <a:r>
              <a:rPr lang="ru-RU" dirty="0" smtClean="0"/>
              <a:t> </a:t>
            </a:r>
            <a:r>
              <a:rPr lang="ru-RU" dirty="0" err="1" smtClean="0"/>
              <a:t>Ахмадабад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Файл:India in its region (undisputed)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8459268" cy="475252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7-tub-ua.yandex.net/i?id=14173090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140968"/>
            <a:ext cx="4583549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7056784" cy="26642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err="1" smtClean="0"/>
              <a:t>Офіційні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err="1" smtClean="0"/>
              <a:t>-Гінді</a:t>
            </a:r>
            <a:r>
              <a:rPr lang="ru-RU" dirty="0" smtClean="0"/>
              <a:t> та </a:t>
            </a:r>
            <a:r>
              <a:rPr lang="ru-RU" dirty="0" err="1" smtClean="0"/>
              <a:t>англійська</a:t>
            </a:r>
            <a:endParaRPr lang="ru-RU" dirty="0" smtClean="0"/>
          </a:p>
          <a:p>
            <a:r>
              <a:rPr lang="ru-RU" b="1" dirty="0" err="1" smtClean="0"/>
              <a:t>Державний</a:t>
            </a:r>
            <a:r>
              <a:rPr lang="ru-RU" b="1" dirty="0" smtClean="0"/>
              <a:t> </a:t>
            </a:r>
            <a:r>
              <a:rPr lang="ru-RU" b="1" dirty="0" err="1" smtClean="0"/>
              <a:t>устрій-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Парламентаризм</a:t>
            </a:r>
          </a:p>
          <a:p>
            <a:r>
              <a:rPr lang="ru-RU" b="1" dirty="0" err="1" smtClean="0"/>
              <a:t>Президент</a:t>
            </a:r>
            <a:r>
              <a:rPr lang="ru-RU" dirty="0" err="1" smtClean="0"/>
              <a:t>-Пратібха</a:t>
            </a:r>
            <a:r>
              <a:rPr lang="ru-RU" dirty="0" smtClean="0"/>
              <a:t> </a:t>
            </a:r>
            <a:r>
              <a:rPr lang="ru-RU" dirty="0" err="1" smtClean="0"/>
              <a:t>Патіл</a:t>
            </a:r>
            <a:endParaRPr lang="ru-RU" dirty="0" smtClean="0"/>
          </a:p>
          <a:p>
            <a:r>
              <a:rPr lang="ru-RU" b="1" dirty="0" err="1" smtClean="0"/>
              <a:t>Прем'єр-міністр</a:t>
            </a:r>
            <a:r>
              <a:rPr lang="ru-RU" dirty="0" err="1" smtClean="0"/>
              <a:t>-Манмохан</a:t>
            </a:r>
            <a:r>
              <a:rPr lang="ru-RU" dirty="0" smtClean="0"/>
              <a:t> </a:t>
            </a:r>
            <a:r>
              <a:rPr lang="ru-RU" dirty="0" err="1" smtClean="0"/>
              <a:t>Сінґх</a:t>
            </a:r>
            <a:endParaRPr lang="ru-RU" dirty="0"/>
          </a:p>
        </p:txBody>
      </p:sp>
      <p:pic>
        <p:nvPicPr>
          <p:cNvPr id="16388" name="Picture 4" descr="http://im1-tub-ua.yandex.net/i?id=236480615-5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56992"/>
            <a:ext cx="3240360" cy="2260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Валюта-Індійська</a:t>
            </a:r>
            <a:r>
              <a:rPr lang="ru-RU" dirty="0" smtClean="0"/>
              <a:t> </a:t>
            </a:r>
            <a:r>
              <a:rPr lang="ru-RU" dirty="0" err="1" smtClean="0"/>
              <a:t>рупія</a:t>
            </a:r>
            <a:r>
              <a:rPr lang="ru-RU" dirty="0" smtClean="0"/>
              <a:t> (</a:t>
            </a:r>
            <a:r>
              <a:rPr lang="en-US" dirty="0" smtClean="0"/>
              <a:t>INR)</a:t>
            </a:r>
            <a:endParaRPr lang="ru-RU" dirty="0"/>
          </a:p>
        </p:txBody>
      </p:sp>
      <p:pic>
        <p:nvPicPr>
          <p:cNvPr id="17410" name="Picture 2" descr="http://im3-tub-ua.yandex.net/i?id=118381932-1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36912"/>
            <a:ext cx="1428750" cy="1428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im5-tub-ua.yandex.net/i?id=126697417-6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26003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 descr="http://im2-tub-ua.yandex.net/i?id=157561586-2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356992"/>
            <a:ext cx="28384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6" name="Picture 8" descr="http://im5-tub-ua.yandex.net/i?id=416701440-6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916832"/>
            <a:ext cx="2857500" cy="136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8" name="Picture 10" descr="http://im6-tub-ua.yandex.net/i?id=152182366-3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869160"/>
            <a:ext cx="2857500" cy="13335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20" name="Picture 12" descr="http://im7-tub-ua.yandex.net/i?id=674600907-4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594152"/>
            <a:ext cx="2160240" cy="27229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22" name="Picture 14" descr="http://im3-tub-ua.yandex.net/i?id=77840715-03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4293096"/>
            <a:ext cx="3139549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2987824" y="1340768"/>
            <a:ext cx="382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Індійська</a:t>
            </a:r>
            <a:r>
              <a:rPr lang="ru-RU" dirty="0" smtClean="0"/>
              <a:t> </a:t>
            </a:r>
            <a:r>
              <a:rPr lang="ru-RU" dirty="0" err="1" smtClean="0"/>
              <a:t>рупія</a:t>
            </a:r>
            <a:r>
              <a:rPr lang="ru-RU" dirty="0" smtClean="0"/>
              <a:t> = 100 пайсам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За </a:t>
            </a:r>
            <a:r>
              <a:rPr lang="ru-RU" sz="2400" dirty="0" err="1" smtClean="0"/>
              <a:t>рівнем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Індія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займає</a:t>
            </a:r>
            <a:r>
              <a:rPr lang="ru-RU" sz="2400" dirty="0" smtClean="0"/>
              <a:t> </a:t>
            </a:r>
            <a:r>
              <a:rPr lang="ru-RU" sz="2400" b="1" dirty="0" smtClean="0"/>
              <a:t>4-е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b="1" dirty="0" err="1" smtClean="0"/>
              <a:t>Експорт</a:t>
            </a:r>
            <a:r>
              <a:rPr lang="ru-RU" sz="2400" dirty="0" smtClean="0"/>
              <a:t>: </a:t>
            </a:r>
            <a:r>
              <a:rPr lang="ru-RU" sz="2400" dirty="0" err="1" smtClean="0"/>
              <a:t>чай,кава</a:t>
            </a:r>
            <a:r>
              <a:rPr lang="ru-RU" sz="2400" dirty="0" smtClean="0"/>
              <a:t>, </a:t>
            </a:r>
            <a:r>
              <a:rPr lang="ru-RU" sz="2400" dirty="0" err="1" smtClean="0"/>
              <a:t>залізо</a:t>
            </a:r>
            <a:r>
              <a:rPr lang="ru-RU" sz="2400" dirty="0" smtClean="0"/>
              <a:t>, сталь, </a:t>
            </a:r>
            <a:r>
              <a:rPr lang="ru-RU" sz="2400" dirty="0" err="1" smtClean="0"/>
              <a:t>спеції</a:t>
            </a:r>
            <a:r>
              <a:rPr lang="ru-RU" sz="2400" dirty="0" smtClean="0"/>
              <a:t> та </a:t>
            </a:r>
            <a:r>
              <a:rPr lang="ru-RU" sz="2400" dirty="0" err="1" smtClean="0"/>
              <a:t>прянощі</a:t>
            </a:r>
            <a:r>
              <a:rPr lang="ru-RU" sz="2400" dirty="0" smtClean="0"/>
              <a:t>, текстиль, </a:t>
            </a:r>
            <a:r>
              <a:rPr lang="ru-RU" sz="2400" dirty="0" err="1" smtClean="0"/>
              <a:t>коштовне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каміння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ювелірні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вироби</a:t>
            </a:r>
            <a:r>
              <a:rPr lang="ru-RU" sz="2400" dirty="0" smtClean="0"/>
              <a:t>, </a:t>
            </a:r>
            <a:r>
              <a:rPr lang="ru-RU" sz="2400" dirty="0" err="1" smtClean="0"/>
              <a:t>техніка</a:t>
            </a:r>
            <a:r>
              <a:rPr lang="ru-RU" sz="2400" dirty="0" smtClean="0"/>
              <a:t>, </a:t>
            </a:r>
            <a:r>
              <a:rPr lang="ru-RU" sz="2400" dirty="0" err="1" smtClean="0"/>
              <a:t>хімікати</a:t>
            </a:r>
            <a:r>
              <a:rPr lang="ru-RU" sz="2400" dirty="0" smtClean="0"/>
              <a:t>, </a:t>
            </a:r>
            <a:r>
              <a:rPr lang="ru-RU" sz="2400" dirty="0" err="1" smtClean="0"/>
              <a:t>шкіра</a:t>
            </a:r>
            <a:r>
              <a:rPr lang="ru-RU" sz="2400" dirty="0" smtClean="0"/>
              <a:t> </a:t>
            </a:r>
            <a:r>
              <a:rPr lang="ru-RU" sz="2400" dirty="0" err="1" smtClean="0"/>
              <a:t>та</a:t>
            </a:r>
            <a:r>
              <a:rPr lang="ru-RU" sz="2400" dirty="0" smtClean="0"/>
              <a:t> </a:t>
            </a:r>
            <a:r>
              <a:rPr lang="ru-RU" sz="2400" dirty="0" err="1" smtClean="0"/>
              <a:t>шкіряні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вироби</a:t>
            </a:r>
            <a:r>
              <a:rPr lang="ru-RU" sz="2400" dirty="0" smtClean="0"/>
              <a:t>, 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. </a:t>
            </a:r>
          </a:p>
          <a:p>
            <a:r>
              <a:rPr lang="ru-RU" sz="2400" b="1" dirty="0" err="1" smtClean="0"/>
              <a:t>Імпорт</a:t>
            </a:r>
            <a:r>
              <a:rPr lang="ru-RU" sz="2400" dirty="0" smtClean="0"/>
              <a:t>: </a:t>
            </a:r>
            <a:r>
              <a:rPr lang="ru-RU" sz="2400" dirty="0" err="1" smtClean="0"/>
              <a:t>нафта</a:t>
            </a:r>
            <a:r>
              <a:rPr lang="ru-RU" sz="2400" dirty="0" smtClean="0"/>
              <a:t>, </a:t>
            </a:r>
            <a:r>
              <a:rPr lang="ru-RU" sz="2400" dirty="0" err="1" smtClean="0"/>
              <a:t>машини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механізми</a:t>
            </a:r>
            <a:r>
              <a:rPr lang="ru-RU" sz="2400" dirty="0" smtClean="0"/>
              <a:t>, </a:t>
            </a:r>
            <a:r>
              <a:rPr lang="ru-RU" sz="2400" dirty="0" err="1" smtClean="0"/>
              <a:t>коштовний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камінь</a:t>
            </a:r>
            <a:r>
              <a:rPr lang="ru-RU" sz="2400" dirty="0" smtClean="0"/>
              <a:t>, </a:t>
            </a:r>
            <a:r>
              <a:rPr lang="ru-RU" sz="2400" dirty="0" err="1" smtClean="0"/>
              <a:t>міндобрива</a:t>
            </a:r>
            <a:r>
              <a:rPr lang="ru-RU" sz="2400" dirty="0" smtClean="0"/>
              <a:t>, </a:t>
            </a:r>
            <a:r>
              <a:rPr lang="ru-RU" sz="2400" dirty="0" err="1" smtClean="0"/>
              <a:t>хімікати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20482" name="Picture 2" descr="http://im5-tub-ua.yandex.net/i?id=454165395-2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717032"/>
            <a:ext cx="2520280" cy="1890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http://im5-tub-ua.yandex.net/i?id=100085988-1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645024"/>
            <a:ext cx="2736304" cy="270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5" name="Picture 5" descr="C:\Documents and Settings\Admin\Local Settings\Temporary Internet Files\Content.IE5\ZXX9P0A5\MC9001954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861048"/>
            <a:ext cx="2247700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0-tub-ua.yandex.net/i?id=221832598-5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392488" cy="2928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4" descr="http://im3-tub-ua.yandex.net/i?id=163602764-4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140968"/>
            <a:ext cx="5345755" cy="3156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9" name="Picture 5" descr="C:\Documents and Settings\Admin\Local Settings\Temporary Internet Files\Content.IE5\CF19JZQ0\MC9000977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836712"/>
            <a:ext cx="2523277" cy="1923167"/>
          </a:xfrm>
          <a:prstGeom prst="rect">
            <a:avLst/>
          </a:prstGeom>
          <a:noFill/>
        </p:spPr>
      </p:pic>
      <p:pic>
        <p:nvPicPr>
          <p:cNvPr id="21510" name="Picture 6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717032"/>
            <a:ext cx="1798625" cy="170718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38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Індія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Дякую за увагу!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Індія</dc:title>
  <dc:creator>Admin</dc:creator>
  <cp:lastModifiedBy>Admin</cp:lastModifiedBy>
  <cp:revision>6</cp:revision>
  <dcterms:created xsi:type="dcterms:W3CDTF">2014-03-12T17:58:14Z</dcterms:created>
  <dcterms:modified xsi:type="dcterms:W3CDTF">2014-03-12T18:55:49Z</dcterms:modified>
</cp:coreProperties>
</file>