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2" autoAdjust="0"/>
    <p:restoredTop sz="94660"/>
  </p:normalViewPr>
  <p:slideViewPr>
    <p:cSldViewPr>
      <p:cViewPr varScale="1">
        <p:scale>
          <a:sx n="45" d="100"/>
          <a:sy n="45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321235" cy="2646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</a:t>
            </a:r>
            <a:r>
              <a:rPr lang="uk-UA" sz="1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ія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9"/>
            <a:ext cx="7488832" cy="31683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Кіемідзу-дера</a:t>
            </a:r>
            <a:r>
              <a:rPr lang="ru-RU" dirty="0"/>
              <a:t> – </a:t>
            </a:r>
            <a:r>
              <a:rPr lang="ru-RU" dirty="0" err="1"/>
              <a:t>буддійський</a:t>
            </a:r>
            <a:r>
              <a:rPr lang="ru-RU" dirty="0"/>
              <a:t> храм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Східному</a:t>
            </a:r>
            <a:r>
              <a:rPr lang="ru-RU" dirty="0"/>
              <a:t> </a:t>
            </a:r>
            <a:r>
              <a:rPr lang="ru-RU" dirty="0" err="1"/>
              <a:t>Кіото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в 778 </a:t>
            </a:r>
            <a:r>
              <a:rPr lang="ru-RU" dirty="0" err="1"/>
              <a:t>році</a:t>
            </a:r>
            <a:r>
              <a:rPr lang="ru-RU" dirty="0"/>
              <a:t>. Храм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природою.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будівництва</a:t>
            </a:r>
            <a:r>
              <a:rPr lang="ru-RU" dirty="0"/>
              <a:t> храму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цвяха</a:t>
            </a:r>
            <a:r>
              <a:rPr lang="ru-RU" dirty="0"/>
              <a:t>.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красиві</a:t>
            </a:r>
            <a:r>
              <a:rPr lang="ru-RU" dirty="0"/>
              <a:t> </a:t>
            </a:r>
            <a:r>
              <a:rPr lang="ru-RU" dirty="0" err="1"/>
              <a:t>водоспади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впадають</a:t>
            </a:r>
            <a:r>
              <a:rPr lang="ru-RU" dirty="0"/>
              <a:t> в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,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стрибають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(</a:t>
            </a:r>
            <a:r>
              <a:rPr lang="ru-RU" dirty="0" err="1"/>
              <a:t>виживаність</a:t>
            </a:r>
            <a:r>
              <a:rPr lang="ru-RU" dirty="0"/>
              <a:t> 85.4%). </a:t>
            </a:r>
            <a:r>
              <a:rPr lang="ru-RU" dirty="0" err="1"/>
              <a:t>Гості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насолоджуватися</a:t>
            </a:r>
            <a:r>
              <a:rPr lang="ru-RU" dirty="0"/>
              <a:t> </a:t>
            </a:r>
            <a:r>
              <a:rPr lang="ru-RU" dirty="0" err="1"/>
              <a:t>святинями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талісманами</a:t>
            </a:r>
            <a:r>
              <a:rPr lang="ru-RU" dirty="0"/>
              <a:t>, не </a:t>
            </a:r>
            <a:r>
              <a:rPr lang="ru-RU" dirty="0" err="1"/>
              <a:t>ризикуючи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</a:t>
            </a:r>
          </a:p>
        </p:txBody>
      </p:sp>
      <p:pic>
        <p:nvPicPr>
          <p:cNvPr id="6146" name="Picture 2" descr="C:\Users\Admin\Desktop\different3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99924"/>
            <a:ext cx="5308773" cy="365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9"/>
            <a:ext cx="8064896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Великий Будда </a:t>
            </a:r>
            <a:r>
              <a:rPr lang="ru-RU" dirty="0" err="1"/>
              <a:t>Камакура</a:t>
            </a:r>
            <a:r>
              <a:rPr lang="ru-RU" dirty="0"/>
              <a:t> – </a:t>
            </a:r>
            <a:r>
              <a:rPr lang="ru-RU" dirty="0" err="1"/>
              <a:t>колосальний</a:t>
            </a:r>
            <a:r>
              <a:rPr lang="ru-RU" dirty="0"/>
              <a:t> </a:t>
            </a:r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Бронзовий</a:t>
            </a:r>
            <a:r>
              <a:rPr lang="ru-RU" dirty="0"/>
              <a:t> Будда становить 13 </a:t>
            </a:r>
            <a:r>
              <a:rPr lang="ru-RU" dirty="0" err="1"/>
              <a:t>метрів</a:t>
            </a:r>
            <a:r>
              <a:rPr lang="ru-RU" dirty="0"/>
              <a:t> у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важить</a:t>
            </a:r>
            <a:r>
              <a:rPr lang="ru-RU" dirty="0"/>
              <a:t> 93 </a:t>
            </a:r>
            <a:r>
              <a:rPr lang="ru-RU" dirty="0" err="1"/>
              <a:t>тонни</a:t>
            </a:r>
            <a:r>
              <a:rPr lang="ru-RU" dirty="0"/>
              <a:t>. Статуя </a:t>
            </a:r>
            <a:r>
              <a:rPr lang="ru-RU" dirty="0" err="1"/>
              <a:t>датується</a:t>
            </a:r>
            <a:r>
              <a:rPr lang="ru-RU" dirty="0"/>
              <a:t> 1252 роком. </a:t>
            </a:r>
            <a:r>
              <a:rPr lang="ru-RU" dirty="0" err="1"/>
              <a:t>Спочатку</a:t>
            </a:r>
            <a:r>
              <a:rPr lang="ru-RU" dirty="0"/>
              <a:t> вона </a:t>
            </a:r>
            <a:r>
              <a:rPr lang="ru-RU" dirty="0" err="1"/>
              <a:t>розміщувалася</a:t>
            </a:r>
            <a:r>
              <a:rPr lang="ru-RU" dirty="0"/>
              <a:t> в невеликому </a:t>
            </a:r>
            <a:r>
              <a:rPr lang="ru-RU" dirty="0" err="1"/>
              <a:t>дерев’яному</a:t>
            </a:r>
            <a:r>
              <a:rPr lang="ru-RU" dirty="0"/>
              <a:t> </a:t>
            </a:r>
            <a:r>
              <a:rPr lang="ru-RU" dirty="0" err="1"/>
              <a:t>храмі</a:t>
            </a:r>
            <a:r>
              <a:rPr lang="ru-RU" dirty="0"/>
              <a:t> Великого </a:t>
            </a:r>
            <a:r>
              <a:rPr lang="ru-RU" dirty="0" err="1"/>
              <a:t>Будди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зараз </a:t>
            </a:r>
            <a:r>
              <a:rPr lang="ru-RU" dirty="0" err="1"/>
              <a:t>стоїть</a:t>
            </a:r>
            <a:r>
              <a:rPr lang="ru-RU" dirty="0"/>
              <a:t> 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, так як </a:t>
            </a:r>
            <a:r>
              <a:rPr lang="ru-RU" dirty="0" err="1"/>
              <a:t>початкове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змито</a:t>
            </a:r>
            <a:r>
              <a:rPr lang="ru-RU" dirty="0"/>
              <a:t> </a:t>
            </a:r>
            <a:r>
              <a:rPr lang="ru-RU" dirty="0" err="1"/>
              <a:t>цунамі</a:t>
            </a:r>
            <a:r>
              <a:rPr lang="ru-RU" dirty="0"/>
              <a:t> 15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Admin\Desktop\different5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64118"/>
            <a:ext cx="5074964" cy="339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5"/>
            <a:ext cx="8280920" cy="29523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Храм </a:t>
            </a:r>
            <a:r>
              <a:rPr lang="ru-RU" dirty="0" err="1"/>
              <a:t>Тодайдзі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інженерним</a:t>
            </a:r>
            <a:r>
              <a:rPr lang="ru-RU" dirty="0"/>
              <a:t> подвигом.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дерев’яна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храм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домом для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бронзової</a:t>
            </a:r>
            <a:r>
              <a:rPr lang="ru-RU" dirty="0"/>
              <a:t> </a:t>
            </a:r>
            <a:r>
              <a:rPr lang="ru-RU" dirty="0" err="1"/>
              <a:t>статуї</a:t>
            </a:r>
            <a:r>
              <a:rPr lang="ru-RU" dirty="0"/>
              <a:t> </a:t>
            </a:r>
            <a:r>
              <a:rPr lang="ru-RU" dirty="0" err="1"/>
              <a:t>Будди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Входить до числа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.</a:t>
            </a:r>
          </a:p>
        </p:txBody>
      </p:sp>
      <p:pic>
        <p:nvPicPr>
          <p:cNvPr id="9218" name="Picture 2" descr="C:\Users\Admin\Desktop\different6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52470"/>
            <a:ext cx="5400600" cy="3605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064896" cy="28083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Токійська</a:t>
            </a:r>
            <a:r>
              <a:rPr lang="ru-RU" dirty="0"/>
              <a:t> вежа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Токійська</a:t>
            </a:r>
            <a:r>
              <a:rPr lang="ru-RU" dirty="0"/>
              <a:t> вежа </a:t>
            </a:r>
            <a:r>
              <a:rPr lang="ru-RU" dirty="0" err="1"/>
              <a:t>сконструйована</a:t>
            </a:r>
            <a:r>
              <a:rPr lang="ru-RU" dirty="0"/>
              <a:t> за аналогом </a:t>
            </a:r>
            <a:r>
              <a:rPr lang="ru-RU" dirty="0" err="1"/>
              <a:t>Ейфелевої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 . </a:t>
            </a:r>
            <a:r>
              <a:rPr lang="ru-RU" dirty="0" err="1"/>
              <a:t>Відвідувачі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піднятися</a:t>
            </a:r>
            <a:r>
              <a:rPr lang="ru-RU" dirty="0"/>
              <a:t> на вежу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панорамний</a:t>
            </a:r>
            <a:r>
              <a:rPr lang="ru-RU" dirty="0"/>
              <a:t> вид </a:t>
            </a:r>
            <a:r>
              <a:rPr lang="ru-RU" dirty="0" err="1"/>
              <a:t>Токіо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прилеглих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та </a:t>
            </a:r>
            <a:r>
              <a:rPr lang="ru-RU" dirty="0" err="1"/>
              <a:t>ресторани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одна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.</a:t>
            </a:r>
          </a:p>
        </p:txBody>
      </p:sp>
      <p:pic>
        <p:nvPicPr>
          <p:cNvPr id="10242" name="Picture 2" descr="C:\Users\Admin\Desktop\different7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04059"/>
            <a:ext cx="5138588" cy="38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9"/>
            <a:ext cx="7704856" cy="288032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Імператорський</a:t>
            </a:r>
            <a:r>
              <a:rPr lang="ru-RU" dirty="0"/>
              <a:t> палац в </a:t>
            </a:r>
            <a:r>
              <a:rPr lang="ru-RU" dirty="0" err="1"/>
              <a:t>Токіо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як центр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музей для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історії</a:t>
            </a:r>
            <a:r>
              <a:rPr lang="ru-RU" dirty="0"/>
              <a:t>. Палац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руїнах</a:t>
            </a:r>
            <a:r>
              <a:rPr lang="ru-RU" dirty="0"/>
              <a:t> старого замку,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знищений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палац </a:t>
            </a:r>
            <a:r>
              <a:rPr lang="ru-RU" dirty="0" err="1"/>
              <a:t>оточений</a:t>
            </a:r>
            <a:r>
              <a:rPr lang="ru-RU" dirty="0"/>
              <a:t>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японськими</a:t>
            </a:r>
            <a:r>
              <a:rPr lang="ru-RU" dirty="0"/>
              <a:t> садами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залів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гостей.</a:t>
            </a:r>
          </a:p>
        </p:txBody>
      </p:sp>
      <p:pic>
        <p:nvPicPr>
          <p:cNvPr id="11266" name="Picture 2" descr="C:\Users\Admin\Desktop\different8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45957"/>
            <a:ext cx="4660701" cy="361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136904" cy="25202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Храм Золотого </a:t>
            </a:r>
            <a:r>
              <a:rPr lang="ru-RU" dirty="0" err="1"/>
              <a:t>павільйону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найпопулярнішою</a:t>
            </a:r>
            <a:r>
              <a:rPr lang="ru-RU" dirty="0"/>
              <a:t> </a:t>
            </a:r>
            <a:r>
              <a:rPr lang="ru-RU" dirty="0" err="1"/>
              <a:t>туристичною</a:t>
            </a:r>
            <a:r>
              <a:rPr lang="ru-RU" dirty="0"/>
              <a:t> </a:t>
            </a:r>
            <a:r>
              <a:rPr lang="ru-RU" dirty="0" err="1"/>
              <a:t>визначною</a:t>
            </a:r>
            <a:r>
              <a:rPr lang="ru-RU" dirty="0"/>
              <a:t> </a:t>
            </a:r>
            <a:r>
              <a:rPr lang="ru-RU" dirty="0" err="1"/>
              <a:t>пам’яткою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та </a:t>
            </a:r>
            <a:r>
              <a:rPr lang="ru-RU" dirty="0" err="1"/>
              <a:t>Кіото</a:t>
            </a:r>
            <a:r>
              <a:rPr lang="ru-RU" dirty="0"/>
              <a:t>. </a:t>
            </a:r>
            <a:r>
              <a:rPr lang="ru-RU" dirty="0" err="1"/>
              <a:t>Павільйон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14 </a:t>
            </a:r>
            <a:r>
              <a:rPr lang="ru-RU" dirty="0" err="1"/>
              <a:t>століття</a:t>
            </a:r>
            <a:r>
              <a:rPr lang="ru-RU" dirty="0"/>
              <a:t>. На жаль, </a:t>
            </a:r>
            <a:r>
              <a:rPr lang="ru-RU" dirty="0" err="1"/>
              <a:t>павільйон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спалений</a:t>
            </a:r>
            <a:r>
              <a:rPr lang="ru-RU" dirty="0"/>
              <a:t> в 1950 </a:t>
            </a:r>
            <a:r>
              <a:rPr lang="ru-RU" dirty="0" err="1"/>
              <a:t>році</a:t>
            </a:r>
            <a:r>
              <a:rPr lang="ru-RU" dirty="0"/>
              <a:t> молодим монахом,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зійшов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.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опісля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відновлений</a:t>
            </a:r>
            <a:r>
              <a:rPr lang="ru-RU" dirty="0"/>
              <a:t>, як точна </a:t>
            </a:r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r>
              <a:rPr lang="ru-RU" dirty="0"/>
              <a:t>. </a:t>
            </a:r>
            <a:r>
              <a:rPr lang="ru-RU" dirty="0" err="1"/>
              <a:t>Павільйон</a:t>
            </a:r>
            <a:r>
              <a:rPr lang="ru-RU" dirty="0"/>
              <a:t> </a:t>
            </a:r>
            <a:r>
              <a:rPr lang="ru-RU" dirty="0" err="1"/>
              <a:t>покритий</a:t>
            </a:r>
            <a:r>
              <a:rPr lang="ru-RU" dirty="0"/>
              <a:t> </a:t>
            </a:r>
            <a:r>
              <a:rPr lang="ru-RU" dirty="0" err="1"/>
              <a:t>сухозлітним</a:t>
            </a:r>
            <a:r>
              <a:rPr lang="ru-RU" dirty="0"/>
              <a:t> золотом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красиво </a:t>
            </a:r>
            <a:r>
              <a:rPr lang="ru-RU" dirty="0" err="1"/>
              <a:t>відбивається</a:t>
            </a:r>
            <a:r>
              <a:rPr lang="ru-RU" dirty="0"/>
              <a:t> в ставку.</a:t>
            </a:r>
          </a:p>
        </p:txBody>
      </p:sp>
      <p:pic>
        <p:nvPicPr>
          <p:cNvPr id="12290" name="Picture 2" descr="C:\Users\Admin\Desktop\different10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573" y="2746506"/>
            <a:ext cx="6162427" cy="411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Токіо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мальовничий</a:t>
            </a:r>
            <a:r>
              <a:rPr lang="ru-RU" dirty="0"/>
              <a:t> сад </a:t>
            </a:r>
            <a:r>
              <a:rPr lang="ru-RU" dirty="0" err="1"/>
              <a:t>Каваті</a:t>
            </a:r>
            <a:r>
              <a:rPr lang="ru-RU" dirty="0"/>
              <a:t> </a:t>
            </a:r>
            <a:r>
              <a:rPr lang="ru-RU" dirty="0" err="1"/>
              <a:t>Фудзі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В саду </a:t>
            </a:r>
            <a:r>
              <a:rPr lang="ru-RU" dirty="0" err="1"/>
              <a:t>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висячі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, </a:t>
            </a:r>
            <a:r>
              <a:rPr lang="ru-RU" dirty="0" err="1"/>
              <a:t>звичних</a:t>
            </a:r>
            <a:r>
              <a:rPr lang="ru-RU" dirty="0"/>
              <a:t> </a:t>
            </a:r>
            <a:r>
              <a:rPr lang="ru-RU" dirty="0" err="1"/>
              <a:t>нашому</a:t>
            </a:r>
            <a:r>
              <a:rPr lang="ru-RU" dirty="0"/>
              <a:t> оку </a:t>
            </a:r>
            <a:r>
              <a:rPr lang="ru-RU" dirty="0" err="1"/>
              <a:t>квітів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приміщеннях-теплицях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Каваті</a:t>
            </a:r>
            <a:r>
              <a:rPr lang="ru-RU" dirty="0"/>
              <a:t> </a:t>
            </a:r>
            <a:r>
              <a:rPr lang="ru-RU" dirty="0" err="1"/>
              <a:t>Фудзі</a:t>
            </a:r>
            <a:r>
              <a:rPr lang="ru-RU" dirty="0"/>
              <a:t> – далеко не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де вони </a:t>
            </a:r>
            <a:r>
              <a:rPr lang="ru-RU" dirty="0" err="1"/>
              <a:t>використовуються</a:t>
            </a:r>
            <a:r>
              <a:rPr lang="ru-RU" dirty="0"/>
              <a:t>. </a:t>
            </a:r>
            <a:r>
              <a:rPr lang="ru-RU" dirty="0" err="1"/>
              <a:t>Листопадні</a:t>
            </a:r>
            <a:r>
              <a:rPr lang="ru-RU" dirty="0"/>
              <a:t> </a:t>
            </a:r>
            <a:r>
              <a:rPr lang="ru-RU" dirty="0" err="1"/>
              <a:t>ліани</a:t>
            </a:r>
            <a:r>
              <a:rPr lang="ru-RU" dirty="0"/>
              <a:t> </a:t>
            </a:r>
            <a:r>
              <a:rPr lang="ru-RU" dirty="0" err="1"/>
              <a:t>гліциній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 веселки,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звисають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каркасів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будь-якому</a:t>
            </a:r>
            <a:r>
              <a:rPr lang="ru-RU" dirty="0"/>
              <a:t> парку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2KawachiFuji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472" cy="3183294"/>
          </a:xfrm>
          <a:prstGeom prst="rect">
            <a:avLst/>
          </a:prstGeom>
          <a:noFill/>
        </p:spPr>
      </p:pic>
      <p:pic>
        <p:nvPicPr>
          <p:cNvPr id="13315" name="Picture 3" descr="C:\Users\Admin\Desktop\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0"/>
            <a:ext cx="4752528" cy="3560972"/>
          </a:xfrm>
          <a:prstGeom prst="rect">
            <a:avLst/>
          </a:prstGeom>
          <a:noFill/>
        </p:spPr>
      </p:pic>
      <p:pic>
        <p:nvPicPr>
          <p:cNvPr id="13316" name="Picture 4" descr="C:\Users\Admin\Desktop\84315770_large_13Kawachi_Fuji_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717032"/>
            <a:ext cx="4211283" cy="2803476"/>
          </a:xfrm>
          <a:prstGeom prst="rect">
            <a:avLst/>
          </a:prstGeom>
          <a:noFill/>
        </p:spPr>
      </p:pic>
      <p:pic>
        <p:nvPicPr>
          <p:cNvPr id="13317" name="Picture 5" descr="C:\Users\Admin\Desktop\1303733608_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3919466" cy="293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1036daff21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091913"/>
          </a:xfrm>
          <a:prstGeom prst="rect">
            <a:avLst/>
          </a:prstGeom>
          <a:noFill/>
        </p:spPr>
      </p:pic>
      <p:pic>
        <p:nvPicPr>
          <p:cNvPr id="14339" name="Picture 3" descr="C:\Users\Admin\Desktop\1303733620_02316a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896" y="0"/>
            <a:ext cx="4419104" cy="3311144"/>
          </a:xfrm>
          <a:prstGeom prst="rect">
            <a:avLst/>
          </a:prstGeom>
          <a:noFill/>
        </p:spPr>
      </p:pic>
      <p:pic>
        <p:nvPicPr>
          <p:cNvPr id="14340" name="Picture 4" descr="C:\Users\Admin\Desktop\1303733639_026a47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5938" y="3429000"/>
            <a:ext cx="4018062" cy="3010652"/>
          </a:xfrm>
          <a:prstGeom prst="rect">
            <a:avLst/>
          </a:prstGeom>
          <a:noFill/>
        </p:spPr>
      </p:pic>
      <p:pic>
        <p:nvPicPr>
          <p:cNvPr id="14341" name="Picture 5" descr="C:\Users\Admin\Desktop\d3ad66e0ae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212976"/>
            <a:ext cx="432671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1303733671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176464" cy="3129340"/>
          </a:xfrm>
          <a:prstGeom prst="rect">
            <a:avLst/>
          </a:prstGeom>
          <a:noFill/>
        </p:spPr>
      </p:pic>
      <p:pic>
        <p:nvPicPr>
          <p:cNvPr id="15363" name="Picture 3" descr="C:\Users\Admin\Desktop\1329049807_26kawachifuji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36326" cy="3024336"/>
          </a:xfrm>
          <a:prstGeom prst="rect">
            <a:avLst/>
          </a:prstGeom>
          <a:noFill/>
        </p:spPr>
      </p:pic>
      <p:pic>
        <p:nvPicPr>
          <p:cNvPr id="15364" name="Picture 4" descr="C:\Users\Admin\Desktop\1303733675_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173935" cy="3127444"/>
          </a:xfrm>
          <a:prstGeom prst="rect">
            <a:avLst/>
          </a:prstGeom>
          <a:noFill/>
        </p:spPr>
      </p:pic>
      <p:pic>
        <p:nvPicPr>
          <p:cNvPr id="15365" name="Picture 5" descr="C:\Users\Admin\Desktop\1303733680_020b3e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37135"/>
            <a:ext cx="4432077" cy="332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Гора </a:t>
            </a:r>
            <a:r>
              <a:rPr lang="ru-RU" dirty="0" err="1"/>
              <a:t>Фудзіяма</a:t>
            </a:r>
            <a:r>
              <a:rPr lang="ru-RU" dirty="0"/>
              <a:t> (</a:t>
            </a:r>
            <a:r>
              <a:rPr lang="ru-RU" dirty="0" err="1"/>
              <a:t>Фудзи</a:t>
            </a:r>
            <a:r>
              <a:rPr lang="ru-RU" dirty="0"/>
              <a:t>) - </a:t>
            </a:r>
            <a:r>
              <a:rPr lang="ru-RU" dirty="0" err="1"/>
              <a:t>вулканічна</a:t>
            </a:r>
            <a:r>
              <a:rPr lang="ru-RU" dirty="0"/>
              <a:t> </a:t>
            </a:r>
            <a:r>
              <a:rPr lang="ru-RU" dirty="0" err="1"/>
              <a:t>гора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Хонсю, </a:t>
            </a:r>
            <a:r>
              <a:rPr lang="ru-RU" dirty="0" err="1"/>
              <a:t>перебуває</a:t>
            </a:r>
            <a:r>
              <a:rPr lang="ru-RU" dirty="0"/>
              <a:t> в 90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Токіо</a:t>
            </a:r>
            <a:r>
              <a:rPr lang="ru-RU" dirty="0"/>
              <a:t>.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Фудзіями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3700 м - </a:t>
            </a:r>
            <a:r>
              <a:rPr lang="ru-RU" dirty="0" err="1"/>
              <a:t>це</a:t>
            </a:r>
            <a:r>
              <a:rPr lang="ru-RU" dirty="0"/>
              <a:t> сама </a:t>
            </a:r>
            <a:r>
              <a:rPr lang="ru-RU" dirty="0" err="1"/>
              <a:t>висока</a:t>
            </a:r>
            <a:r>
              <a:rPr lang="ru-RU" dirty="0"/>
              <a:t> гора в </a:t>
            </a:r>
            <a:r>
              <a:rPr lang="ru-RU" dirty="0" err="1"/>
              <a:t>Японії</a:t>
            </a:r>
            <a:r>
              <a:rPr lang="ru-RU" dirty="0"/>
              <a:t>. Зараз вулкан не </a:t>
            </a:r>
            <a:r>
              <a:rPr lang="ru-RU" dirty="0" err="1"/>
              <a:t>активний</a:t>
            </a:r>
            <a:r>
              <a:rPr lang="ru-RU" dirty="0"/>
              <a:t>,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спостерігалося</a:t>
            </a:r>
            <a:r>
              <a:rPr lang="ru-RU" dirty="0"/>
              <a:t> на початку XVIII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</a:p>
          <a:p>
            <a:r>
              <a:rPr lang="ru-RU" dirty="0" err="1"/>
              <a:t>Фудзіяма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практично </a:t>
            </a:r>
            <a:r>
              <a:rPr lang="ru-RU" dirty="0" err="1"/>
              <a:t>правильну</a:t>
            </a:r>
            <a:r>
              <a:rPr lang="ru-RU" dirty="0"/>
              <a:t> </a:t>
            </a:r>
            <a:r>
              <a:rPr lang="ru-RU" dirty="0" err="1"/>
              <a:t>конічну</a:t>
            </a:r>
            <a:r>
              <a:rPr lang="ru-RU" dirty="0"/>
              <a:t> форму </a:t>
            </a:r>
            <a:r>
              <a:rPr lang="ru-RU" dirty="0" err="1"/>
              <a:t>й</a:t>
            </a:r>
            <a:r>
              <a:rPr lang="ru-RU" dirty="0"/>
              <a:t> для </a:t>
            </a:r>
            <a:r>
              <a:rPr lang="ru-RU" dirty="0" err="1"/>
              <a:t>японців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священної</a:t>
            </a:r>
            <a:r>
              <a:rPr lang="ru-RU" dirty="0"/>
              <a:t>,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в </a:t>
            </a:r>
            <a:r>
              <a:rPr lang="ru-RU" dirty="0" err="1"/>
              <a:t>туристів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буддистских </a:t>
            </a:r>
            <a:r>
              <a:rPr lang="ru-RU" dirty="0" err="1"/>
              <a:t>прочан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синтоистских </a:t>
            </a:r>
            <a:r>
              <a:rPr lang="ru-RU" dirty="0" err="1"/>
              <a:t>культів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гора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тисячоріч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популярною темою в </a:t>
            </a:r>
            <a:r>
              <a:rPr lang="ru-RU" dirty="0" err="1"/>
              <a:t>японському</a:t>
            </a:r>
            <a:r>
              <a:rPr lang="ru-RU" dirty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e955d22944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631159" cy="2720753"/>
          </a:xfrm>
          <a:prstGeom prst="rect">
            <a:avLst/>
          </a:prstGeom>
          <a:noFill/>
        </p:spPr>
      </p:pic>
      <p:pic>
        <p:nvPicPr>
          <p:cNvPr id="16388" name="Picture 4" descr="C:\Users\Admin\Desktop\KawachiFujiGard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707904" cy="3617076"/>
          </a:xfrm>
          <a:prstGeom prst="rect">
            <a:avLst/>
          </a:prstGeom>
          <a:noFill/>
        </p:spPr>
      </p:pic>
      <p:pic>
        <p:nvPicPr>
          <p:cNvPr id="16389" name="Picture 5" descr="C:\Users\Admin\Desktop\flowerwalk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5329" y="908720"/>
            <a:ext cx="552867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Аогашіма-вулканічний</a:t>
            </a:r>
            <a:r>
              <a:rPr lang="ru-RU" dirty="0"/>
              <a:t> 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у </a:t>
            </a:r>
            <a:r>
              <a:rPr lang="ru-RU" dirty="0" err="1"/>
              <a:t>Філіппінському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підкоряється</a:t>
            </a:r>
            <a:r>
              <a:rPr lang="ru-RU" dirty="0"/>
              <a:t> </a:t>
            </a:r>
            <a:r>
              <a:rPr lang="ru-RU" dirty="0" err="1"/>
              <a:t>префектурі</a:t>
            </a:r>
            <a:r>
              <a:rPr lang="ru-RU" dirty="0"/>
              <a:t> </a:t>
            </a:r>
            <a:r>
              <a:rPr lang="ru-RU" dirty="0" err="1"/>
              <a:t>Токіо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ізольований</a:t>
            </a:r>
            <a:r>
              <a:rPr lang="ru-RU" dirty="0"/>
              <a:t> населений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архіпелагу</a:t>
            </a:r>
            <a:r>
              <a:rPr lang="ru-RU" dirty="0"/>
              <a:t> </a:t>
            </a:r>
            <a:r>
              <a:rPr lang="ru-RU" dirty="0" err="1"/>
              <a:t>Іцу</a:t>
            </a:r>
            <a:r>
              <a:rPr lang="ru-RU" dirty="0"/>
              <a:t>. Тут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однойменне</a:t>
            </a:r>
            <a:r>
              <a:rPr lang="ru-RU" dirty="0"/>
              <a:t> село </a:t>
            </a:r>
            <a:r>
              <a:rPr lang="ru-RU" dirty="0" err="1"/>
              <a:t>Аогашіма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найменшим</a:t>
            </a:r>
            <a:r>
              <a:rPr lang="ru-RU" dirty="0"/>
              <a:t> </a:t>
            </a:r>
            <a:r>
              <a:rPr lang="ru-RU" dirty="0" err="1"/>
              <a:t>населеним</a:t>
            </a:r>
            <a:r>
              <a:rPr lang="ru-RU" dirty="0"/>
              <a:t> </a:t>
            </a:r>
            <a:r>
              <a:rPr lang="ru-RU" dirty="0" err="1"/>
              <a:t>муніципалітетом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. </a:t>
            </a:r>
            <a:r>
              <a:rPr lang="ru-RU" dirty="0" err="1"/>
              <a:t>Зігріваючись</a:t>
            </a:r>
            <a:r>
              <a:rPr lang="ru-RU" dirty="0"/>
              <a:t> теплим потоком Куросио,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похвалитися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теплим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м’яким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основній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019" y="0"/>
            <a:ext cx="4399981" cy="3296816"/>
          </a:xfrm>
          <a:prstGeom prst="rect">
            <a:avLst/>
          </a:prstGeom>
          <a:noFill/>
        </p:spPr>
      </p:pic>
      <p:pic>
        <p:nvPicPr>
          <p:cNvPr id="17411" name="Picture 3" descr="C:\Users\Admin\Desktop\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072703" cy="2850655"/>
          </a:xfrm>
          <a:prstGeom prst="rect">
            <a:avLst/>
          </a:prstGeom>
          <a:noFill/>
        </p:spPr>
      </p:pic>
      <p:pic>
        <p:nvPicPr>
          <p:cNvPr id="17412" name="Picture 4" descr="C:\Users\Admin\Desktop\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9252"/>
            <a:ext cx="4669483" cy="3498748"/>
          </a:xfrm>
          <a:prstGeom prst="rect">
            <a:avLst/>
          </a:prstGeom>
          <a:noFill/>
        </p:spPr>
      </p:pic>
      <p:pic>
        <p:nvPicPr>
          <p:cNvPr id="17413" name="Picture 5" descr="C:\Users\Admin\Desktop\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3033" y="3212976"/>
            <a:ext cx="488871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аеропорт</a:t>
            </a:r>
            <a:r>
              <a:rPr lang="ru-RU" dirty="0"/>
              <a:t> </a:t>
            </a:r>
            <a:r>
              <a:rPr lang="ru-RU" dirty="0" err="1"/>
              <a:t>Кансай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другим за </a:t>
            </a:r>
            <a:r>
              <a:rPr lang="ru-RU" dirty="0" err="1"/>
              <a:t>значимістю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штучному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посеред</a:t>
            </a:r>
            <a:r>
              <a:rPr lang="ru-RU" dirty="0"/>
              <a:t> затоки </a:t>
            </a:r>
            <a:r>
              <a:rPr lang="ru-RU" dirty="0" smtClean="0"/>
              <a:t>Осака.</a:t>
            </a:r>
          </a:p>
          <a:p>
            <a:pPr fontAlgn="base"/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в 1987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зроблений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48 000 великих </a:t>
            </a:r>
            <a:r>
              <a:rPr lang="ru-RU" dirty="0" err="1"/>
              <a:t>бетонних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21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кубічних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10 000 </a:t>
            </a:r>
            <a:r>
              <a:rPr lang="ru-RU" dirty="0" err="1"/>
              <a:t>робітників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10 </a:t>
            </a:r>
            <a:r>
              <a:rPr lang="ru-RU" dirty="0" err="1"/>
              <a:t>мільйонів</a:t>
            </a:r>
            <a:r>
              <a:rPr lang="ru-RU" dirty="0"/>
              <a:t> годин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Використано</a:t>
            </a:r>
            <a:r>
              <a:rPr lang="ru-RU" dirty="0"/>
              <a:t> 80 </a:t>
            </a:r>
            <a:r>
              <a:rPr lang="ru-RU" dirty="0" err="1"/>
              <a:t>спецсудів</a:t>
            </a:r>
            <a:r>
              <a:rPr lang="ru-RU" dirty="0"/>
              <a:t> для </a:t>
            </a:r>
            <a:r>
              <a:rPr lang="ru-RU" dirty="0" err="1"/>
              <a:t>підняття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острова на 30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островом </a:t>
            </a:r>
            <a:r>
              <a:rPr lang="ru-RU" dirty="0" err="1"/>
              <a:t>і</a:t>
            </a:r>
            <a:r>
              <a:rPr lang="ru-RU" dirty="0"/>
              <a:t> материком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</a:t>
            </a:r>
            <a:r>
              <a:rPr lang="ru-RU" dirty="0" err="1"/>
              <a:t>трикілометровий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endParaRPr lang="ru-RU" dirty="0"/>
          </a:p>
          <a:p>
            <a:pPr fontAlgn="base"/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Аеропорту</a:t>
            </a:r>
            <a:r>
              <a:rPr lang="ru-RU" dirty="0"/>
              <a:t> </a:t>
            </a:r>
            <a:r>
              <a:rPr lang="ru-RU" dirty="0" err="1"/>
              <a:t>Кансай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в 20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en-US" dirty="0" smtClean="0"/>
              <a:t>USD</a:t>
            </a:r>
            <a:r>
              <a:rPr lang="uk-UA" dirty="0" smtClean="0"/>
              <a:t>.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495" y="0"/>
            <a:ext cx="4431505" cy="3390677"/>
          </a:xfrm>
          <a:prstGeom prst="rect">
            <a:avLst/>
          </a:prstGeom>
          <a:noFill/>
        </p:spPr>
      </p:pic>
      <p:pic>
        <p:nvPicPr>
          <p:cNvPr id="18435" name="Picture 3" descr="C:\Users\Admin\Desktop\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4994503" cy="3375248"/>
          </a:xfrm>
          <a:prstGeom prst="rect">
            <a:avLst/>
          </a:prstGeom>
          <a:noFill/>
        </p:spPr>
      </p:pic>
      <p:pic>
        <p:nvPicPr>
          <p:cNvPr id="18436" name="Picture 4" descr="C:\Users\Admin\Desktop\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3562108"/>
            <a:ext cx="4645025" cy="3132380"/>
          </a:xfrm>
          <a:prstGeom prst="rect">
            <a:avLst/>
          </a:prstGeom>
          <a:noFill/>
        </p:spPr>
      </p:pic>
      <p:pic>
        <p:nvPicPr>
          <p:cNvPr id="18437" name="Picture 5" descr="C:\Users\Admin\Desktop\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470722" cy="302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err="1"/>
              <a:t>Найбільше</a:t>
            </a:r>
            <a:r>
              <a:rPr lang="ru-RU" dirty="0"/>
              <a:t> (за </a:t>
            </a:r>
            <a:r>
              <a:rPr lang="ru-RU" dirty="0" err="1"/>
              <a:t>площею</a:t>
            </a:r>
            <a:r>
              <a:rPr lang="ru-RU" dirty="0"/>
              <a:t>)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не дивно, в </a:t>
            </a:r>
            <a:r>
              <a:rPr lang="ru-RU" dirty="0" err="1"/>
              <a:t>Японії</a:t>
            </a:r>
            <a:r>
              <a:rPr lang="ru-RU" dirty="0"/>
              <a:t>, де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квадратний</a:t>
            </a:r>
            <a:r>
              <a:rPr lang="ru-RU" dirty="0"/>
              <a:t> метр </a:t>
            </a:r>
            <a:r>
              <a:rPr lang="ru-RU" dirty="0" err="1"/>
              <a:t>землі</a:t>
            </a:r>
            <a:r>
              <a:rPr lang="ru-RU" dirty="0"/>
              <a:t> на вагу золота.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гробниця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Нинтоку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жив у 4 </a:t>
            </a:r>
            <a:r>
              <a:rPr lang="ru-RU" dirty="0" err="1"/>
              <a:t>столітті</a:t>
            </a:r>
            <a:r>
              <a:rPr lang="ru-RU" dirty="0"/>
              <a:t> н.е. </a:t>
            </a:r>
            <a:r>
              <a:rPr lang="ru-RU" dirty="0" err="1"/>
              <a:t>Могильний</a:t>
            </a:r>
            <a:r>
              <a:rPr lang="ru-RU" dirty="0"/>
              <a:t> комплекс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Сакаї</a:t>
            </a:r>
            <a:r>
              <a:rPr lang="ru-RU" dirty="0"/>
              <a:t>, недалеко </a:t>
            </a:r>
            <a:r>
              <a:rPr lang="ru-RU" dirty="0" err="1"/>
              <a:t>від</a:t>
            </a:r>
            <a:r>
              <a:rPr lang="ru-RU" dirty="0"/>
              <a:t> Осака.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– 46 </a:t>
            </a:r>
            <a:r>
              <a:rPr lang="ru-RU" dirty="0" err="1"/>
              <a:t>гектарів</a:t>
            </a:r>
            <a:r>
              <a:rPr lang="ru-RU" dirty="0"/>
              <a:t>. Сама могила – курган </a:t>
            </a:r>
            <a:r>
              <a:rPr lang="ru-RU" dirty="0" err="1"/>
              <a:t>висотою</a:t>
            </a:r>
            <a:r>
              <a:rPr lang="ru-RU" dirty="0"/>
              <a:t> 33 </a:t>
            </a:r>
            <a:r>
              <a:rPr lang="ru-RU" dirty="0" err="1"/>
              <a:t>метри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замкової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, </a:t>
            </a:r>
            <a:r>
              <a:rPr lang="ru-RU" dirty="0" err="1"/>
              <a:t>оточений</a:t>
            </a:r>
            <a:r>
              <a:rPr lang="ru-RU" dirty="0"/>
              <a:t> водою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По-японськи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як “</a:t>
            </a:r>
            <a:r>
              <a:rPr lang="ru-RU" dirty="0" err="1"/>
              <a:t>Дайсенре-кофун</a:t>
            </a:r>
            <a:r>
              <a:rPr lang="ru-RU" dirty="0"/>
              <a:t>”.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гробниця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Нинтоку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1600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Admin\Desktop\0_6d144_b2ef93dd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4143" cy="3320206"/>
          </a:xfrm>
          <a:prstGeom prst="rect">
            <a:avLst/>
          </a:prstGeom>
          <a:noFill/>
        </p:spPr>
      </p:pic>
      <p:pic>
        <p:nvPicPr>
          <p:cNvPr id="19459" name="Picture 3" descr="C:\Users\Admin\Desktop\0_6d145_afe989b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"/>
            <a:ext cx="4823174" cy="3212976"/>
          </a:xfrm>
          <a:prstGeom prst="rect">
            <a:avLst/>
          </a:prstGeom>
          <a:noFill/>
        </p:spPr>
      </p:pic>
      <p:pic>
        <p:nvPicPr>
          <p:cNvPr id="19460" name="Picture 4" descr="C:\Users\Admin\Desktop\0_6d146_2194220f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0951"/>
            <a:ext cx="5099497" cy="3397049"/>
          </a:xfrm>
          <a:prstGeom prst="rect">
            <a:avLst/>
          </a:prstGeom>
          <a:noFill/>
        </p:spPr>
      </p:pic>
      <p:pic>
        <p:nvPicPr>
          <p:cNvPr id="19461" name="Picture 5" descr="C:\Users\Admin\Desktop\0_6d143_514b5c67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826" y="3356992"/>
            <a:ext cx="482317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Заповзятливі</a:t>
            </a:r>
            <a:r>
              <a:rPr lang="ru-RU" dirty="0"/>
              <a:t> </a:t>
            </a:r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цікаве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інтер’єру</a:t>
            </a:r>
            <a:r>
              <a:rPr lang="ru-RU" dirty="0"/>
              <a:t> кафе. </a:t>
            </a:r>
            <a:r>
              <a:rPr lang="ru-RU" dirty="0" err="1"/>
              <a:t>Відвідувач</a:t>
            </a:r>
            <a:r>
              <a:rPr lang="ru-RU" dirty="0"/>
              <a:t> </a:t>
            </a:r>
            <a:r>
              <a:rPr lang="ru-RU" dirty="0" err="1"/>
              <a:t>незвичайного</a:t>
            </a:r>
            <a:r>
              <a:rPr lang="ru-RU" dirty="0"/>
              <a:t> закладу </a:t>
            </a:r>
            <a:r>
              <a:rPr lang="ru-RU" dirty="0" err="1"/>
              <a:t>потрапляє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яскравого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в </a:t>
            </a:r>
            <a:r>
              <a:rPr lang="ru-RU" dirty="0" err="1"/>
              <a:t>незвичну</a:t>
            </a:r>
            <a:r>
              <a:rPr lang="ru-RU" dirty="0"/>
              <a:t> </a:t>
            </a:r>
            <a:r>
              <a:rPr lang="ru-RU" dirty="0" err="1"/>
              <a:t>оцю</a:t>
            </a:r>
            <a:r>
              <a:rPr lang="ru-RU" dirty="0"/>
              <a:t> </a:t>
            </a:r>
            <a:r>
              <a:rPr lang="ru-RU" dirty="0" err="1"/>
              <a:t>темряву</a:t>
            </a:r>
            <a:r>
              <a:rPr lang="ru-RU" dirty="0"/>
              <a:t>.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холоднувато</a:t>
            </a:r>
            <a:r>
              <a:rPr lang="ru-RU" dirty="0"/>
              <a:t>, як в </a:t>
            </a:r>
            <a:r>
              <a:rPr lang="ru-RU" dirty="0" err="1"/>
              <a:t>підвалі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склепі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обстановка </a:t>
            </a:r>
            <a:r>
              <a:rPr lang="ru-RU" dirty="0" err="1"/>
              <a:t>тривожна</a:t>
            </a:r>
            <a:r>
              <a:rPr lang="ru-RU" dirty="0"/>
              <a:t>.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незворушні</a:t>
            </a:r>
            <a:r>
              <a:rPr lang="ru-RU" dirty="0"/>
              <a:t> </a:t>
            </a:r>
            <a:r>
              <a:rPr lang="ru-RU" dirty="0" err="1"/>
              <a:t>офіціанти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гостей </a:t>
            </a:r>
            <a:r>
              <a:rPr lang="ru-RU" dirty="0" err="1"/>
              <a:t>туди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уже не </a:t>
            </a:r>
            <a:r>
              <a:rPr lang="ru-RU" dirty="0" err="1"/>
              <a:t>втекти</a:t>
            </a:r>
            <a:r>
              <a:rPr lang="ru-RU" dirty="0"/>
              <a:t>,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скуштувавши</a:t>
            </a:r>
            <a:r>
              <a:rPr lang="ru-RU" dirty="0"/>
              <a:t> </a:t>
            </a:r>
            <a:r>
              <a:rPr lang="ru-RU" dirty="0" err="1"/>
              <a:t>вампірської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dmin\Desktop\Vampire-caf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61783" cy="2996952"/>
          </a:xfrm>
          <a:prstGeom prst="rect">
            <a:avLst/>
          </a:prstGeom>
          <a:noFill/>
        </p:spPr>
      </p:pic>
      <p:pic>
        <p:nvPicPr>
          <p:cNvPr id="20483" name="Picture 3" descr="C:\Users\Admin\Desktop\Vampire-caf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8480"/>
            <a:ext cx="3332037" cy="3899520"/>
          </a:xfrm>
          <a:prstGeom prst="rect">
            <a:avLst/>
          </a:prstGeom>
          <a:noFill/>
        </p:spPr>
      </p:pic>
      <p:pic>
        <p:nvPicPr>
          <p:cNvPr id="20484" name="Picture 4" descr="C:\Users\Admin\Desktop\Vampire-caf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3240360" cy="2924944"/>
          </a:xfrm>
          <a:prstGeom prst="rect">
            <a:avLst/>
          </a:prstGeom>
          <a:noFill/>
        </p:spPr>
      </p:pic>
      <p:pic>
        <p:nvPicPr>
          <p:cNvPr id="20485" name="Picture 5" descr="C:\Users\Admin\Desktop\Vampire-cafe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5796136" cy="4167703"/>
          </a:xfrm>
          <a:prstGeom prst="rect">
            <a:avLst/>
          </a:prstGeom>
          <a:noFill/>
        </p:spPr>
      </p:pic>
      <p:pic>
        <p:nvPicPr>
          <p:cNvPr id="20486" name="Picture 6" descr="C:\Users\Admin\Desktop\Vampire-cafe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1" y="0"/>
            <a:ext cx="277180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Японці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інопланетяни</a:t>
            </a:r>
            <a:r>
              <a:rPr lang="ru-RU" dirty="0"/>
              <a:t>, вони так не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звичайних</a:t>
            </a:r>
            <a:r>
              <a:rPr lang="ru-RU" dirty="0"/>
              <a:t> землян</a:t>
            </a:r>
            <a:r>
              <a:rPr lang="ru-RU" dirty="0" smtClean="0"/>
              <a:t>. </a:t>
            </a:r>
            <a:r>
              <a:rPr lang="ru-RU" dirty="0"/>
              <a:t>Вони все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по-своєму</a:t>
            </a:r>
            <a:r>
              <a:rPr lang="ru-RU" dirty="0"/>
              <a:t>, </a:t>
            </a:r>
            <a:r>
              <a:rPr lang="ru-RU" dirty="0" err="1"/>
              <a:t>по-пташиному</a:t>
            </a:r>
            <a:r>
              <a:rPr lang="ru-RU" dirty="0"/>
              <a:t> – легко, </a:t>
            </a:r>
            <a:r>
              <a:rPr lang="ru-RU" dirty="0" err="1"/>
              <a:t>граючись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повітряно</a:t>
            </a:r>
            <a:r>
              <a:rPr lang="ru-RU" dirty="0" smtClean="0"/>
              <a:t>. </a:t>
            </a:r>
            <a:r>
              <a:rPr lang="ru-RU" dirty="0" err="1"/>
              <a:t>Хімедзі</a:t>
            </a:r>
            <a:r>
              <a:rPr lang="ru-RU" dirty="0"/>
              <a:t> (</a:t>
            </a:r>
            <a:r>
              <a:rPr lang="en-US" dirty="0"/>
              <a:t>Himeji) – </a:t>
            </a:r>
            <a:r>
              <a:rPr lang="ru-RU" dirty="0"/>
              <a:t>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найдревніших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зведений</a:t>
            </a:r>
            <a:r>
              <a:rPr lang="ru-RU" dirty="0"/>
              <a:t> у </a:t>
            </a:r>
            <a:r>
              <a:rPr lang="ru-RU" dirty="0" err="1"/>
              <a:t>чотирнадцятому</a:t>
            </a:r>
            <a:r>
              <a:rPr lang="ru-RU" dirty="0"/>
              <a:t>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добудовувався</a:t>
            </a:r>
            <a:r>
              <a:rPr lang="ru-RU" dirty="0"/>
              <a:t>, </a:t>
            </a:r>
            <a:r>
              <a:rPr lang="ru-RU" dirty="0" err="1"/>
              <a:t>піддавався</a:t>
            </a:r>
            <a:r>
              <a:rPr lang="ru-RU" dirty="0"/>
              <a:t> </a:t>
            </a:r>
            <a:r>
              <a:rPr lang="ru-RU" dirty="0" err="1"/>
              <a:t>реконструкціям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перепланувань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сади, а у </a:t>
            </a:r>
            <a:r>
              <a:rPr lang="ru-RU" dirty="0" err="1"/>
              <a:t>вісімнадцятому</a:t>
            </a:r>
            <a:r>
              <a:rPr lang="ru-RU" dirty="0"/>
              <a:t>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r>
              <a:rPr lang="ru-RU" dirty="0"/>
              <a:t> замку </a:t>
            </a:r>
            <a:r>
              <a:rPr lang="ru-RU" dirty="0" err="1"/>
              <a:t>розкинулося</a:t>
            </a:r>
            <a:r>
              <a:rPr lang="ru-RU" dirty="0"/>
              <a:t> </a:t>
            </a:r>
            <a:r>
              <a:rPr lang="ru-RU" dirty="0" err="1"/>
              <a:t>містечко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однойменною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. Жителями </a:t>
            </a:r>
            <a:r>
              <a:rPr lang="ru-RU" dirty="0" err="1"/>
              <a:t>Хімедзі</a:t>
            </a:r>
            <a:r>
              <a:rPr lang="ru-RU" dirty="0"/>
              <a:t> стали </a:t>
            </a:r>
            <a:r>
              <a:rPr lang="ru-RU" dirty="0" err="1"/>
              <a:t>торговці</a:t>
            </a:r>
            <a:r>
              <a:rPr lang="ru-RU" dirty="0"/>
              <a:t>, </a:t>
            </a:r>
            <a:r>
              <a:rPr lang="ru-RU" dirty="0" err="1"/>
              <a:t>робітники</a:t>
            </a:r>
            <a:r>
              <a:rPr lang="ru-RU" dirty="0"/>
              <a:t>, обслуга замку –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на </a:t>
            </a:r>
            <a:r>
              <a:rPr lang="ru-RU" dirty="0" err="1"/>
              <a:t>господарів</a:t>
            </a:r>
            <a:r>
              <a:rPr lang="ru-RU" dirty="0"/>
              <a:t> палацу.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Fudziy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260" y="3282399"/>
            <a:ext cx="5725740" cy="357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Fudziyam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229101" cy="384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Admin\Desktop\himejij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16479"/>
            <a:ext cx="5472608" cy="3441521"/>
          </a:xfrm>
          <a:prstGeom prst="rect">
            <a:avLst/>
          </a:prstGeom>
          <a:noFill/>
        </p:spPr>
      </p:pic>
      <p:pic>
        <p:nvPicPr>
          <p:cNvPr id="21507" name="Picture 3" descr="C:\Users\Admin\Desktop\himejij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3450357"/>
          </a:xfrm>
          <a:prstGeom prst="rect">
            <a:avLst/>
          </a:prstGeom>
          <a:noFill/>
        </p:spPr>
      </p:pic>
      <p:pic>
        <p:nvPicPr>
          <p:cNvPr id="21508" name="Picture 4" descr="C:\Users\Admin\Desktop\himejijo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4048" cy="3347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1101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/>
              <a:t>дельфінів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роблять</a:t>
            </a:r>
            <a:r>
              <a:rPr lang="ru-RU" dirty="0"/>
              <a:t> суп,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кусіякі</a:t>
            </a:r>
            <a:r>
              <a:rPr lang="ru-RU" dirty="0"/>
              <a:t> (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шашлик</a:t>
            </a:r>
            <a:r>
              <a:rPr lang="ru-RU" dirty="0"/>
              <a:t>),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/>
              <a:t>сирим</a:t>
            </a:r>
            <a:r>
              <a:rPr lang="ru-RU" dirty="0"/>
              <a:t>. У </a:t>
            </a:r>
            <a:r>
              <a:rPr lang="ru-RU" dirty="0" err="1"/>
              <a:t>дельфіна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смачне</a:t>
            </a:r>
            <a:r>
              <a:rPr lang="ru-RU" dirty="0"/>
              <a:t> </a:t>
            </a:r>
            <a:r>
              <a:rPr lang="ru-RU" dirty="0" err="1"/>
              <a:t>м'ясо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вираженим</a:t>
            </a:r>
            <a:r>
              <a:rPr lang="ru-RU" dirty="0"/>
              <a:t> смаком,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несхоже на </a:t>
            </a:r>
            <a:r>
              <a:rPr lang="ru-RU" dirty="0" err="1"/>
              <a:t>рибу</a:t>
            </a:r>
            <a:r>
              <a:rPr lang="ru-RU" dirty="0" smtClean="0"/>
              <a:t>.</a:t>
            </a:r>
          </a:p>
          <a:p>
            <a:r>
              <a:rPr lang="ru-RU" dirty="0"/>
              <a:t>Напевно,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харчуванням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побачиш</a:t>
            </a:r>
            <a:r>
              <a:rPr lang="ru-RU" dirty="0"/>
              <a:t> японку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зайвою</a:t>
            </a:r>
            <a:r>
              <a:rPr lang="ru-RU" dirty="0"/>
              <a:t> вагою</a:t>
            </a:r>
            <a:r>
              <a:rPr lang="ru-RU" dirty="0" smtClean="0"/>
              <a:t>.</a:t>
            </a:r>
          </a:p>
          <a:p>
            <a:r>
              <a:rPr lang="ru-RU" dirty="0"/>
              <a:t> 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найповільніший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МакДоналдс</a:t>
            </a:r>
            <a:r>
              <a:rPr lang="ru-RU" dirty="0" smtClean="0"/>
              <a:t>.</a:t>
            </a:r>
          </a:p>
          <a:p>
            <a:r>
              <a:rPr lang="ru-RU" dirty="0"/>
              <a:t> У </a:t>
            </a:r>
            <a:r>
              <a:rPr lang="ru-RU" dirty="0" err="1"/>
              <a:t>Японії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вази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парасольками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дощ</a:t>
            </a:r>
            <a:r>
              <a:rPr lang="ru-RU" dirty="0"/>
              <a:t>, можете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будь-яку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, коли </a:t>
            </a:r>
            <a:r>
              <a:rPr lang="ru-RU" dirty="0" err="1"/>
              <a:t>дощ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, ставите в </a:t>
            </a:r>
            <a:r>
              <a:rPr lang="ru-RU" dirty="0" err="1"/>
              <a:t>найближчу</a:t>
            </a:r>
            <a:r>
              <a:rPr lang="ru-RU" dirty="0"/>
              <a:t> вазу.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поважають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. Вони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нереально</a:t>
            </a:r>
            <a:r>
              <a:rPr lang="ru-RU" dirty="0" smtClean="0"/>
              <a:t>.</a:t>
            </a:r>
          </a:p>
          <a:p>
            <a:r>
              <a:rPr lang="ru-RU" dirty="0" err="1"/>
              <a:t>По-японськи</a:t>
            </a:r>
            <a:r>
              <a:rPr lang="ru-RU" dirty="0"/>
              <a:t> "</a:t>
            </a:r>
            <a:r>
              <a:rPr lang="ru-RU" dirty="0" err="1"/>
              <a:t>дурень</a:t>
            </a:r>
            <a:r>
              <a:rPr lang="ru-RU" dirty="0"/>
              <a:t>" </a:t>
            </a:r>
            <a:r>
              <a:rPr lang="ru-RU" dirty="0" err="1"/>
              <a:t>звучить</a:t>
            </a:r>
            <a:r>
              <a:rPr lang="ru-RU" dirty="0"/>
              <a:t> як "бака" (</a:t>
            </a:r>
            <a:r>
              <a:rPr lang="ru-RU" dirty="0" err="1"/>
              <a:t>дослівно</a:t>
            </a:r>
            <a:r>
              <a:rPr lang="ru-RU" dirty="0"/>
              <a:t> </a:t>
            </a:r>
            <a:r>
              <a:rPr lang="ru-RU" dirty="0" err="1"/>
              <a:t>дурний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). А </a:t>
            </a:r>
            <a:r>
              <a:rPr lang="ru-RU" dirty="0" err="1"/>
              <a:t>іноземець</a:t>
            </a:r>
            <a:r>
              <a:rPr lang="ru-RU" dirty="0"/>
              <a:t> - як "</a:t>
            </a:r>
            <a:r>
              <a:rPr lang="ru-RU" dirty="0" err="1"/>
              <a:t>гайдзін</a:t>
            </a:r>
            <a:r>
              <a:rPr lang="ru-RU" dirty="0"/>
              <a:t>" (</a:t>
            </a:r>
            <a:r>
              <a:rPr lang="ru-RU" dirty="0" err="1"/>
              <a:t>дослівно</a:t>
            </a:r>
            <a:r>
              <a:rPr lang="ru-RU" dirty="0"/>
              <a:t> - </a:t>
            </a:r>
            <a:r>
              <a:rPr lang="ru-RU" dirty="0" err="1"/>
              <a:t>чужинець</a:t>
            </a:r>
            <a:r>
              <a:rPr lang="ru-RU" dirty="0"/>
              <a:t>). "</a:t>
            </a:r>
            <a:r>
              <a:rPr lang="ru-RU" dirty="0" err="1"/>
              <a:t>Бака-гайдзін</a:t>
            </a:r>
            <a:r>
              <a:rPr lang="ru-RU" dirty="0"/>
              <a:t>" </a:t>
            </a:r>
            <a:r>
              <a:rPr lang="ru-RU" dirty="0" err="1"/>
              <a:t>японською</a:t>
            </a:r>
            <a:r>
              <a:rPr lang="ru-RU" dirty="0"/>
              <a:t> </a:t>
            </a:r>
            <a:r>
              <a:rPr lang="ru-RU" dirty="0" err="1"/>
              <a:t>розмовною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американець</a:t>
            </a:r>
            <a:r>
              <a:rPr lang="ru-RU" dirty="0" smtClean="0"/>
              <a:t>.</a:t>
            </a:r>
          </a:p>
          <a:p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 про </a:t>
            </a:r>
            <a:r>
              <a:rPr lang="ru-RU" dirty="0" err="1"/>
              <a:t>їжу</a:t>
            </a:r>
            <a:r>
              <a:rPr lang="ru-RU" dirty="0"/>
              <a:t>, а коли вони </a:t>
            </a:r>
            <a:r>
              <a:rPr lang="ru-RU" dirty="0" err="1"/>
              <a:t>їдять</a:t>
            </a:r>
            <a:r>
              <a:rPr lang="ru-RU" dirty="0"/>
              <a:t>, то </a:t>
            </a:r>
            <a:r>
              <a:rPr lang="ru-RU" dirty="0" err="1"/>
              <a:t>обговорюють</a:t>
            </a:r>
            <a:r>
              <a:rPr lang="ru-RU" dirty="0"/>
              <a:t>, як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 </a:t>
            </a:r>
            <a:r>
              <a:rPr lang="ru-RU" dirty="0" err="1"/>
              <a:t>частування</a:t>
            </a:r>
            <a:r>
              <a:rPr lang="ru-RU" dirty="0"/>
              <a:t>. </a:t>
            </a:r>
            <a:r>
              <a:rPr lang="ru-RU" dirty="0" err="1"/>
              <a:t>Повечеряти</a:t>
            </a:r>
            <a:r>
              <a:rPr lang="ru-RU" dirty="0"/>
              <a:t>, не </a:t>
            </a:r>
            <a:r>
              <a:rPr lang="ru-RU" dirty="0" err="1"/>
              <a:t>вимовивши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oishii</a:t>
            </a:r>
            <a:r>
              <a:rPr lang="ru-RU" dirty="0"/>
              <a:t> (смачно) -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неввічливо</a:t>
            </a:r>
            <a:r>
              <a:rPr lang="ru-RU" dirty="0" smtClean="0"/>
              <a:t>.</a:t>
            </a:r>
          </a:p>
          <a:p>
            <a:r>
              <a:rPr lang="ru-RU" dirty="0"/>
              <a:t> 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квітня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в </a:t>
            </a:r>
            <a:r>
              <a:rPr lang="ru-RU" dirty="0" err="1"/>
              <a:t>японській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вони </a:t>
            </a:r>
            <a:r>
              <a:rPr lang="ru-RU" dirty="0" err="1"/>
              <a:t>позначаються</a:t>
            </a:r>
            <a:r>
              <a:rPr lang="ru-RU" dirty="0"/>
              <a:t> </a:t>
            </a:r>
            <a:r>
              <a:rPr lang="ru-RU" dirty="0" err="1"/>
              <a:t>порядковими</a:t>
            </a:r>
            <a:r>
              <a:rPr lang="ru-RU" dirty="0"/>
              <a:t> номерами.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чесні</a:t>
            </a:r>
            <a:r>
              <a:rPr lang="ru-RU" dirty="0"/>
              <a:t> люди.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загубили </a:t>
            </a:r>
            <a:r>
              <a:rPr lang="ru-RU" dirty="0" err="1"/>
              <a:t>гаманець</a:t>
            </a:r>
            <a:r>
              <a:rPr lang="ru-RU" dirty="0"/>
              <a:t> у метро, 90% </a:t>
            </a:r>
            <a:r>
              <a:rPr lang="ru-RU" dirty="0" err="1"/>
              <a:t>імовірності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здадуть</a:t>
            </a:r>
            <a:r>
              <a:rPr lang="ru-RU" dirty="0"/>
              <a:t> у бюро </a:t>
            </a:r>
            <a:r>
              <a:rPr lang="ru-RU" dirty="0" err="1"/>
              <a:t>знахідок</a:t>
            </a:r>
            <a:r>
              <a:rPr lang="ru-RU" dirty="0" smtClean="0"/>
              <a:t>.</a:t>
            </a:r>
          </a:p>
          <a:p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поліцейські</a:t>
            </a:r>
            <a:r>
              <a:rPr lang="ru-RU" dirty="0"/>
              <a:t> - </a:t>
            </a:r>
            <a:r>
              <a:rPr lang="ru-RU" dirty="0" err="1"/>
              <a:t>найчесніші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хабарів</a:t>
            </a:r>
            <a:r>
              <a:rPr lang="ru-RU" dirty="0"/>
              <a:t> не </a:t>
            </a:r>
            <a:r>
              <a:rPr lang="ru-RU" dirty="0" err="1"/>
              <a:t>беруть</a:t>
            </a:r>
            <a:r>
              <a:rPr lang="ru-RU" dirty="0"/>
              <a:t>. 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за </a:t>
            </a:r>
            <a:r>
              <a:rPr lang="ru-RU" dirty="0" err="1"/>
              <a:t>незначні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вмовити</a:t>
            </a:r>
            <a:r>
              <a:rPr lang="ru-RU" dirty="0"/>
              <a:t> </a:t>
            </a:r>
            <a:r>
              <a:rPr lang="ru-RU" dirty="0" err="1"/>
              <a:t>відпустити</a:t>
            </a:r>
            <a:r>
              <a:rPr lang="ru-RU" dirty="0"/>
              <a:t>, прикинувшись "</a:t>
            </a:r>
            <a:r>
              <a:rPr lang="ru-RU" dirty="0" err="1"/>
              <a:t>бакою</a:t>
            </a:r>
            <a:r>
              <a:rPr lang="ru-RU" dirty="0" smtClean="0"/>
              <a:t>".</a:t>
            </a:r>
          </a:p>
          <a:p>
            <a:r>
              <a:rPr lang="ru-RU" dirty="0"/>
              <a:t> </a:t>
            </a:r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сором'язливі</a:t>
            </a:r>
            <a:r>
              <a:rPr lang="ru-RU" dirty="0"/>
              <a:t>, не </a:t>
            </a:r>
            <a:r>
              <a:rPr lang="ru-RU" dirty="0" err="1"/>
              <a:t>звиклі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.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подвиг </a:t>
            </a:r>
            <a:r>
              <a:rPr lang="ru-RU" dirty="0" err="1"/>
              <a:t>сказати</a:t>
            </a:r>
            <a:r>
              <a:rPr lang="ru-RU" dirty="0"/>
              <a:t>: "Я тебе </a:t>
            </a:r>
            <a:r>
              <a:rPr lang="ru-RU" dirty="0" err="1"/>
              <a:t>кохаю</a:t>
            </a:r>
            <a:r>
              <a:rPr lang="ru-RU" dirty="0"/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/>
              <a:t>весіль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- результат </a:t>
            </a:r>
            <a:r>
              <a:rPr lang="ru-RU" dirty="0" err="1"/>
              <a:t>організованих</a:t>
            </a:r>
            <a:r>
              <a:rPr lang="ru-RU" dirty="0"/>
              <a:t> батьками </a:t>
            </a:r>
            <a:r>
              <a:rPr lang="ru-RU" dirty="0" err="1"/>
              <a:t>сватання</a:t>
            </a:r>
            <a:r>
              <a:rPr lang="ru-RU" dirty="0"/>
              <a:t> та </a:t>
            </a:r>
            <a:r>
              <a:rPr lang="ru-RU" dirty="0" err="1" smtClean="0"/>
              <a:t>оглядин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японських</a:t>
            </a:r>
            <a:r>
              <a:rPr lang="ru-RU" dirty="0"/>
              <a:t> </a:t>
            </a:r>
            <a:r>
              <a:rPr lang="ru-RU" dirty="0" err="1"/>
              <a:t>сім'ях</a:t>
            </a:r>
            <a:r>
              <a:rPr lang="ru-RU" dirty="0"/>
              <a:t> абсолютно нормальна </a:t>
            </a:r>
            <a:r>
              <a:rPr lang="ru-RU" dirty="0" err="1"/>
              <a:t>ситуація</a:t>
            </a:r>
            <a:r>
              <a:rPr lang="ru-RU" dirty="0"/>
              <a:t>, коли брат </a:t>
            </a:r>
            <a:r>
              <a:rPr lang="ru-RU" dirty="0" err="1"/>
              <a:t>із</a:t>
            </a:r>
            <a:r>
              <a:rPr lang="ru-RU" dirty="0"/>
              <a:t> сестрою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розмовляють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телефонів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err="1"/>
              <a:t>Японці</a:t>
            </a:r>
            <a:r>
              <a:rPr lang="ru-RU" dirty="0"/>
              <a:t> народ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охайний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б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у </a:t>
            </a:r>
            <a:r>
              <a:rPr lang="ru-RU" dirty="0" err="1"/>
              <a:t>сім'ї</a:t>
            </a:r>
            <a:r>
              <a:rPr lang="ru-RU" dirty="0"/>
              <a:t>, ванну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, не </a:t>
            </a:r>
            <a:r>
              <a:rPr lang="ru-RU" dirty="0" err="1"/>
              <a:t>міняючи</a:t>
            </a:r>
            <a:r>
              <a:rPr lang="ru-RU" dirty="0"/>
              <a:t> воду. Правда, перед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душ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тротуари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підігрівом</a:t>
            </a:r>
            <a:r>
              <a:rPr lang="ru-RU" dirty="0"/>
              <a:t>, тому тут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ожеледиці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Замок </a:t>
            </a:r>
            <a:r>
              <a:rPr lang="ru-RU" dirty="0" err="1"/>
              <a:t>Мацумото</a:t>
            </a:r>
            <a:r>
              <a:rPr lang="ru-RU" dirty="0"/>
              <a:t> –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мандрівників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. Головна, </a:t>
            </a:r>
            <a:r>
              <a:rPr lang="ru-RU" dirty="0" err="1"/>
              <a:t>найвища</a:t>
            </a:r>
            <a:r>
              <a:rPr lang="ru-RU" dirty="0"/>
              <a:t> </a:t>
            </a:r>
            <a:r>
              <a:rPr lang="ru-RU" dirty="0" err="1"/>
              <a:t>башта</a:t>
            </a:r>
            <a:r>
              <a:rPr lang="ru-RU" dirty="0"/>
              <a:t> замку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«</a:t>
            </a:r>
            <a:r>
              <a:rPr lang="ru-RU" dirty="0" err="1"/>
              <a:t>колега</a:t>
            </a:r>
            <a:r>
              <a:rPr lang="ru-RU" dirty="0"/>
              <a:t>»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зведені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1592 по 1614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Так як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той час </a:t>
            </a:r>
            <a:r>
              <a:rPr lang="ru-RU" dirty="0" err="1"/>
              <a:t>було</a:t>
            </a:r>
            <a:r>
              <a:rPr lang="ru-RU" dirty="0"/>
              <a:t> вельми </a:t>
            </a:r>
            <a:r>
              <a:rPr lang="ru-RU" dirty="0" err="1"/>
              <a:t>неспокійно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велися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правителями,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добре </a:t>
            </a:r>
            <a:r>
              <a:rPr lang="ru-RU" dirty="0" err="1"/>
              <a:t>укріплені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на перший </a:t>
            </a:r>
            <a:r>
              <a:rPr lang="ru-RU" dirty="0" err="1"/>
              <a:t>погляд</a:t>
            </a:r>
            <a:r>
              <a:rPr lang="ru-RU" dirty="0"/>
              <a:t> замок </a:t>
            </a:r>
            <a:r>
              <a:rPr lang="ru-RU" dirty="0" err="1"/>
              <a:t>Мацумото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грізним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 – </a:t>
            </a:r>
            <a:r>
              <a:rPr lang="ru-RU" dirty="0" err="1"/>
              <a:t>скоріше</a:t>
            </a:r>
            <a:r>
              <a:rPr lang="ru-RU" dirty="0"/>
              <a:t> </a:t>
            </a:r>
            <a:r>
              <a:rPr lang="ru-RU" dirty="0" err="1"/>
              <a:t>витонченим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повітряним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zamok-macumoto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0"/>
            <a:ext cx="2459765" cy="1844824"/>
          </a:xfrm>
          <a:prstGeom prst="rect">
            <a:avLst/>
          </a:prstGeom>
          <a:noFill/>
        </p:spPr>
      </p:pic>
      <p:pic>
        <p:nvPicPr>
          <p:cNvPr id="2051" name="Picture 3" descr="C:\Users\Admin\Desktop\рек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760" cy="1808820"/>
          </a:xfrm>
          <a:prstGeom prst="rect">
            <a:avLst/>
          </a:prstGeom>
          <a:noFill/>
        </p:spPr>
      </p:pic>
      <p:pic>
        <p:nvPicPr>
          <p:cNvPr id="2052" name="Picture 4" descr="C:\Users\Admin\Desktop\итти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6898642" cy="5013177"/>
          </a:xfrm>
          <a:prstGeom prst="rect">
            <a:avLst/>
          </a:prstGeom>
          <a:noFill/>
        </p:spPr>
      </p:pic>
      <p:pic>
        <p:nvPicPr>
          <p:cNvPr id="2053" name="Picture 5" descr="C:\Users\Admin\Desktop\zamok-macumoto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745" y="1772816"/>
            <a:ext cx="2304256" cy="1728192"/>
          </a:xfrm>
          <a:prstGeom prst="rect">
            <a:avLst/>
          </a:prstGeom>
          <a:noFill/>
        </p:spPr>
      </p:pic>
      <p:pic>
        <p:nvPicPr>
          <p:cNvPr id="2054" name="Picture 6" descr="C:\Users\Admin\Desktop\zamok-macumoto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2254" y="3429000"/>
            <a:ext cx="2291747" cy="1718810"/>
          </a:xfrm>
          <a:prstGeom prst="rect">
            <a:avLst/>
          </a:prstGeom>
          <a:noFill/>
        </p:spPr>
      </p:pic>
      <p:pic>
        <p:nvPicPr>
          <p:cNvPr id="2055" name="Picture 7" descr="C:\Users\Admin\Desktop\zamok-macumoto-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0"/>
            <a:ext cx="2267744" cy="1844824"/>
          </a:xfrm>
          <a:prstGeom prst="rect">
            <a:avLst/>
          </a:prstGeom>
          <a:noFill/>
        </p:spPr>
      </p:pic>
      <p:pic>
        <p:nvPicPr>
          <p:cNvPr id="2056" name="Picture 8" descr="C:\Users\Admin\Desktop\zamok-macumoto-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157192"/>
            <a:ext cx="2267744" cy="1700808"/>
          </a:xfrm>
          <a:prstGeom prst="rect">
            <a:avLst/>
          </a:prstGeom>
          <a:noFill/>
        </p:spPr>
      </p:pic>
      <p:pic>
        <p:nvPicPr>
          <p:cNvPr id="2057" name="Picture 9" descr="C:\Users\Admin\Desktop\zamok-macumoto-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0"/>
            <a:ext cx="208823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/>
              <a:t>Цей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незвичайний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піднімає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вниз на </a:t>
            </a:r>
            <a:r>
              <a:rPr lang="ru-RU" dirty="0" err="1"/>
              <a:t>висоту</a:t>
            </a:r>
            <a:r>
              <a:rPr lang="ru-RU" dirty="0"/>
              <a:t> в 45 </a:t>
            </a:r>
            <a:r>
              <a:rPr lang="ru-RU" dirty="0" err="1"/>
              <a:t>метрів</a:t>
            </a:r>
            <a:r>
              <a:rPr lang="ru-RU" dirty="0"/>
              <a:t>, будучи </a:t>
            </a:r>
            <a:r>
              <a:rPr lang="ru-RU" dirty="0" err="1"/>
              <a:t>зведеним</a:t>
            </a:r>
            <a:r>
              <a:rPr lang="ru-RU" dirty="0"/>
              <a:t> у </a:t>
            </a:r>
            <a:r>
              <a:rPr lang="ru-RU" dirty="0" err="1"/>
              <a:t>долині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схилами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. </a:t>
            </a:r>
            <a:r>
              <a:rPr lang="ru-RU" dirty="0" err="1"/>
              <a:t>Спіраль</a:t>
            </a:r>
            <a:r>
              <a:rPr lang="ru-RU" dirty="0"/>
              <a:t> становить 80 </a:t>
            </a:r>
            <a:r>
              <a:rPr lang="ru-RU" dirty="0" err="1"/>
              <a:t>метрів</a:t>
            </a:r>
            <a:r>
              <a:rPr lang="ru-RU" dirty="0"/>
              <a:t> в </a:t>
            </a:r>
            <a:r>
              <a:rPr lang="ru-RU" dirty="0" err="1"/>
              <a:t>діаметрі</a:t>
            </a:r>
            <a:r>
              <a:rPr lang="ru-RU" dirty="0"/>
              <a:t>, а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секція</a:t>
            </a:r>
            <a:r>
              <a:rPr lang="ru-RU" dirty="0"/>
              <a:t> ската </a:t>
            </a:r>
            <a:r>
              <a:rPr lang="ru-RU" dirty="0" err="1"/>
              <a:t>дорівнює</a:t>
            </a:r>
            <a:r>
              <a:rPr lang="ru-RU" dirty="0"/>
              <a:t> 1.1 </a:t>
            </a:r>
            <a:r>
              <a:rPr lang="ru-RU" dirty="0" err="1"/>
              <a:t>кілометрам</a:t>
            </a:r>
            <a:r>
              <a:rPr lang="ru-RU" dirty="0"/>
              <a:t> в </a:t>
            </a:r>
            <a:r>
              <a:rPr lang="ru-RU" dirty="0" err="1"/>
              <a:t>довжину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Шосе</a:t>
            </a:r>
            <a:r>
              <a:rPr lang="ru-RU" dirty="0"/>
              <a:t> 414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Токіо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півостровом</a:t>
            </a:r>
            <a:r>
              <a:rPr lang="ru-RU" dirty="0"/>
              <a:t> </a:t>
            </a:r>
            <a:r>
              <a:rPr lang="ru-RU" dirty="0" err="1"/>
              <a:t>Іцу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закінчений</a:t>
            </a:r>
            <a:r>
              <a:rPr lang="ru-RU" dirty="0"/>
              <a:t> у 1982 </a:t>
            </a:r>
            <a:r>
              <a:rPr lang="ru-RU" dirty="0" err="1"/>
              <a:t>і</a:t>
            </a:r>
            <a:r>
              <a:rPr lang="ru-RU" dirty="0"/>
              <a:t> став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пам’яткою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тих </a:t>
            </a:r>
            <a:r>
              <a:rPr lang="ru-RU" dirty="0" err="1"/>
              <a:t>пір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4" name="Picture 12" descr="C:\Users\Admin\Desktop\4-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456384" cy="2592288"/>
          </a:xfrm>
          <a:prstGeom prst="rect">
            <a:avLst/>
          </a:prstGeom>
          <a:noFill/>
        </p:spPr>
      </p:pic>
      <p:pic>
        <p:nvPicPr>
          <p:cNvPr id="3085" name="Picture 13" descr="C:\Users\Admin\Desktop\2-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057128" cy="2292846"/>
          </a:xfrm>
          <a:prstGeom prst="rect">
            <a:avLst/>
          </a:prstGeom>
          <a:noFill/>
        </p:spPr>
      </p:pic>
      <p:pic>
        <p:nvPicPr>
          <p:cNvPr id="3086" name="Picture 14" descr="C:\Users\Admin\Desktop\3-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496277" cy="1872208"/>
          </a:xfrm>
          <a:prstGeom prst="rect">
            <a:avLst/>
          </a:prstGeom>
          <a:noFill/>
        </p:spPr>
      </p:pic>
      <p:pic>
        <p:nvPicPr>
          <p:cNvPr id="3087" name="Picture 15" descr="C:\Users\Admin\Desktop\5-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805772"/>
            <a:ext cx="2736304" cy="2052228"/>
          </a:xfrm>
          <a:prstGeom prst="rect">
            <a:avLst/>
          </a:prstGeom>
          <a:noFill/>
        </p:spPr>
      </p:pic>
      <p:pic>
        <p:nvPicPr>
          <p:cNvPr id="3088" name="Picture 16" descr="C:\Users\Admin\Desktop\hvyntovyj-mist-kavasu-nanada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4053096" cy="2961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1"/>
            <a:ext cx="8064896" cy="28803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Цей </a:t>
            </a:r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до </a:t>
            </a:r>
            <a:r>
              <a:rPr lang="ru-RU" dirty="0" err="1"/>
              <a:t>трагічних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. </a:t>
            </a:r>
            <a:r>
              <a:rPr lang="ru-RU" dirty="0" err="1"/>
              <a:t>Меморіал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в </a:t>
            </a:r>
            <a:r>
              <a:rPr lang="ru-RU" dirty="0" err="1"/>
              <a:t>пам’ять</a:t>
            </a:r>
            <a:r>
              <a:rPr lang="ru-RU" dirty="0"/>
              <a:t> про тих, </a:t>
            </a:r>
            <a:r>
              <a:rPr lang="ru-RU" dirty="0" err="1"/>
              <a:t>чиї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забрала </a:t>
            </a:r>
            <a:r>
              <a:rPr lang="ru-RU" dirty="0" err="1"/>
              <a:t>атомна</a:t>
            </a:r>
            <a:r>
              <a:rPr lang="ru-RU" dirty="0"/>
              <a:t> бомба, скинута на </a:t>
            </a:r>
            <a:r>
              <a:rPr lang="ru-RU" dirty="0" err="1"/>
              <a:t>Хіросіму</a:t>
            </a:r>
            <a:r>
              <a:rPr lang="ru-RU" dirty="0"/>
              <a:t> 6 </a:t>
            </a:r>
            <a:r>
              <a:rPr lang="ru-RU" dirty="0" err="1"/>
              <a:t>серпня</a:t>
            </a:r>
            <a:r>
              <a:rPr lang="ru-RU" dirty="0"/>
              <a:t> 1945. </a:t>
            </a:r>
            <a:r>
              <a:rPr lang="ru-RU" dirty="0" err="1"/>
              <a:t>Розташований</a:t>
            </a:r>
            <a:r>
              <a:rPr lang="ru-RU" dirty="0"/>
              <a:t> в парку </a:t>
            </a:r>
            <a:r>
              <a:rPr lang="ru-RU" dirty="0" err="1"/>
              <a:t>меморіал</a:t>
            </a:r>
            <a:r>
              <a:rPr lang="ru-RU" dirty="0"/>
              <a:t> Купол </a:t>
            </a:r>
            <a:r>
              <a:rPr lang="ru-RU" dirty="0" err="1"/>
              <a:t>Гембаку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уцілілим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суворе</a:t>
            </a:r>
            <a:r>
              <a:rPr lang="ru-RU" dirty="0"/>
              <a:t> </a:t>
            </a:r>
            <a:r>
              <a:rPr lang="ru-RU" dirty="0" err="1"/>
              <a:t>нагадування</a:t>
            </a:r>
            <a:r>
              <a:rPr lang="ru-RU" dirty="0"/>
              <a:t> про </a:t>
            </a:r>
            <a:r>
              <a:rPr lang="ru-RU" dirty="0" err="1"/>
              <a:t>світ</a:t>
            </a:r>
            <a:r>
              <a:rPr lang="ru-RU" dirty="0"/>
              <a:t> у </a:t>
            </a:r>
            <a:r>
              <a:rPr lang="ru-RU" dirty="0" err="1"/>
              <a:t>війні</a:t>
            </a:r>
            <a:r>
              <a:rPr lang="ru-RU" dirty="0"/>
              <a:t>, про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життів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</a:t>
            </a:r>
            <a:r>
              <a:rPr lang="ru-RU" dirty="0"/>
              <a:t> </a:t>
            </a:r>
            <a:r>
              <a:rPr lang="ru-RU" dirty="0" err="1"/>
              <a:t>безневинні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Admin\Desktop\different1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6264696" cy="333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4482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Парк </a:t>
            </a:r>
            <a:r>
              <a:rPr lang="ru-RU" dirty="0" err="1"/>
              <a:t>Джігокудані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гарячими</a:t>
            </a:r>
            <a:r>
              <a:rPr lang="ru-RU" dirty="0"/>
              <a:t> областями.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Джігокудані</a:t>
            </a:r>
            <a:r>
              <a:rPr lang="ru-RU" dirty="0"/>
              <a:t> </a:t>
            </a:r>
            <a:r>
              <a:rPr lang="ru-RU" dirty="0" err="1"/>
              <a:t>дослівно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: «Долина Ада».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за парком через пари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киплячої</a:t>
            </a:r>
            <a:r>
              <a:rPr lang="ru-RU" dirty="0"/>
              <a:t> води, яка </a:t>
            </a:r>
            <a:r>
              <a:rPr lang="ru-RU" dirty="0" err="1"/>
              <a:t>струмує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мерзлої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оточеної</a:t>
            </a:r>
            <a:r>
              <a:rPr lang="ru-RU" dirty="0"/>
              <a:t> </a:t>
            </a:r>
            <a:r>
              <a:rPr lang="ru-RU" dirty="0" err="1"/>
              <a:t>крутими</a:t>
            </a:r>
            <a:r>
              <a:rPr lang="ru-RU" dirty="0"/>
              <a:t> </a:t>
            </a:r>
            <a:r>
              <a:rPr lang="ru-RU" dirty="0" err="1"/>
              <a:t>скелями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холодними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. Парк славиться </a:t>
            </a:r>
            <a:r>
              <a:rPr lang="ru-RU" dirty="0" err="1"/>
              <a:t>також</a:t>
            </a:r>
            <a:r>
              <a:rPr lang="ru-RU" dirty="0"/>
              <a:t> великий </a:t>
            </a:r>
            <a:r>
              <a:rPr lang="ru-RU" dirty="0" err="1"/>
              <a:t>популяцією</a:t>
            </a:r>
            <a:r>
              <a:rPr lang="ru-RU" dirty="0"/>
              <a:t> диких </a:t>
            </a:r>
            <a:r>
              <a:rPr lang="ru-RU" dirty="0" err="1"/>
              <a:t>японських</a:t>
            </a:r>
            <a:r>
              <a:rPr lang="ru-RU" dirty="0"/>
              <a:t> макак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відправляються</a:t>
            </a:r>
            <a:r>
              <a:rPr lang="ru-RU" dirty="0"/>
              <a:t> в долину </a:t>
            </a:r>
            <a:r>
              <a:rPr lang="ru-RU" dirty="0" err="1"/>
              <a:t>взимку</a:t>
            </a:r>
            <a:r>
              <a:rPr lang="ru-RU" dirty="0"/>
              <a:t>, коли </a:t>
            </a:r>
            <a:r>
              <a:rPr lang="ru-RU" dirty="0" err="1"/>
              <a:t>сніг</a:t>
            </a:r>
            <a:r>
              <a:rPr lang="ru-RU" dirty="0"/>
              <a:t> </a:t>
            </a:r>
            <a:r>
              <a:rPr lang="ru-RU" dirty="0" err="1"/>
              <a:t>покриває</a:t>
            </a:r>
            <a:r>
              <a:rPr lang="ru-RU" dirty="0"/>
              <a:t> парк. </a:t>
            </a:r>
            <a:r>
              <a:rPr lang="ru-RU" dirty="0" err="1"/>
              <a:t>Мавпи</a:t>
            </a:r>
            <a:r>
              <a:rPr lang="ru-RU" dirty="0"/>
              <a:t> </a:t>
            </a:r>
            <a:r>
              <a:rPr lang="ru-RU" dirty="0" err="1"/>
              <a:t>спускаються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стрімких</a:t>
            </a:r>
            <a:r>
              <a:rPr lang="ru-RU" dirty="0"/>
              <a:t> </a:t>
            </a:r>
            <a:r>
              <a:rPr lang="ru-RU" dirty="0" err="1"/>
              <a:t>скель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погрітися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теплих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назад. </a:t>
            </a:r>
            <a:r>
              <a:rPr lang="ru-RU" dirty="0" err="1"/>
              <a:t>Подивитися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збираються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</a:t>
            </a:r>
          </a:p>
        </p:txBody>
      </p:sp>
      <p:pic>
        <p:nvPicPr>
          <p:cNvPr id="5122" name="Picture 2" descr="C:\Users\Admin\Desktop\different2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5520"/>
            <a:ext cx="6640469" cy="393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1208</Words>
  <Application>Microsoft Office PowerPoint</Application>
  <PresentationFormat>Экран (4:3)</PresentationFormat>
  <Paragraphs>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Admin</cp:lastModifiedBy>
  <cp:revision>18</cp:revision>
  <dcterms:created xsi:type="dcterms:W3CDTF">2013-02-14T13:52:13Z</dcterms:created>
  <dcterms:modified xsi:type="dcterms:W3CDTF">2013-02-15T18:35:08Z</dcterms:modified>
</cp:coreProperties>
</file>