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BFD682-ABE4-4901-8C33-F6B2FA9685FC}" type="datetimeFigureOut">
              <a:rPr lang="ru-RU" smtClean="0"/>
              <a:t>18.09.2013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405E8F-FECF-4300-A383-BC99037938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571480"/>
            <a:ext cx="7715256" cy="2928958"/>
          </a:xfrm>
        </p:spPr>
        <p:txBody>
          <a:bodyPr>
            <a:noAutofit/>
          </a:bodyPr>
          <a:lstStyle/>
          <a:p>
            <a:r>
              <a:rPr lang="uk-UA" sz="18000" b="0" dirty="0" smtClean="0">
                <a:solidFill>
                  <a:schemeClr val="tx1"/>
                </a:solidFill>
                <a:latin typeface="Gabriola" pitchFamily="82" charset="0"/>
                <a:cs typeface="Vijaya" pitchFamily="34" charset="0"/>
              </a:rPr>
              <a:t>КИТАЙ</a:t>
            </a:r>
            <a:endParaRPr lang="ru-RU" sz="18000" b="0" dirty="0">
              <a:solidFill>
                <a:schemeClr val="tx1"/>
              </a:solidFill>
              <a:latin typeface="Gabriola" pitchFamily="82" charset="0"/>
              <a:cs typeface="Vijay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1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КИТАЙ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КИТАЙ</dc:title>
  <dc:creator>home</dc:creator>
  <cp:lastModifiedBy>home</cp:lastModifiedBy>
  <cp:revision>1</cp:revision>
  <dcterms:created xsi:type="dcterms:W3CDTF">2013-09-18T11:16:46Z</dcterms:created>
  <dcterms:modified xsi:type="dcterms:W3CDTF">2013-09-18T11:26:20Z</dcterms:modified>
</cp:coreProperties>
</file>